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1" r:id="rId2"/>
    <p:sldMasterId id="2147483673" r:id="rId3"/>
  </p:sldMasterIdLst>
  <p:notesMasterIdLst>
    <p:notesMasterId r:id="rId94"/>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22" r:id="rId67"/>
    <p:sldId id="323" r:id="rId68"/>
    <p:sldId id="324" r:id="rId69"/>
    <p:sldId id="325" r:id="rId70"/>
    <p:sldId id="326" r:id="rId71"/>
    <p:sldId id="327" r:id="rId72"/>
    <p:sldId id="328" r:id="rId73"/>
    <p:sldId id="329" r:id="rId74"/>
    <p:sldId id="330" r:id="rId75"/>
    <p:sldId id="331" r:id="rId76"/>
    <p:sldId id="332" r:id="rId77"/>
    <p:sldId id="335" r:id="rId78"/>
    <p:sldId id="336" r:id="rId79"/>
    <p:sldId id="337" r:id="rId80"/>
    <p:sldId id="338" r:id="rId81"/>
    <p:sldId id="339" r:id="rId82"/>
    <p:sldId id="340" r:id="rId83"/>
    <p:sldId id="341" r:id="rId84"/>
    <p:sldId id="342" r:id="rId85"/>
    <p:sldId id="343" r:id="rId86"/>
    <p:sldId id="344" r:id="rId87"/>
    <p:sldId id="345" r:id="rId88"/>
    <p:sldId id="346" r:id="rId89"/>
    <p:sldId id="347" r:id="rId90"/>
    <p:sldId id="349" r:id="rId91"/>
    <p:sldId id="353" r:id="rId92"/>
    <p:sldId id="354" r:id="rId93"/>
  </p:sldIdLst>
  <p:sldSz cx="9144000" cy="5143500" type="screen16x9"/>
  <p:notesSz cx="6858000" cy="9144000"/>
  <p:embeddedFontLst>
    <p:embeddedFont>
      <p:font typeface="Georgia" panose="02040502050405020303" pitchFamily="18" charset="0"/>
      <p:regular r:id="rId95"/>
      <p:bold r:id="rId96"/>
      <p:italic r:id="rId97"/>
      <p:boldItalic r:id="rId98"/>
    </p:embeddedFont>
    <p:embeddedFont>
      <p:font typeface="Arial Narrow" panose="020B0606020202030204" pitchFamily="34" charset="0"/>
      <p:regular r:id="rId99"/>
      <p:bold r:id="rId100"/>
      <p:italic r:id="rId101"/>
      <p:boldItalic r:id="rId102"/>
    </p:embeddedFont>
    <p:embeddedFont>
      <p:font typeface="Times" panose="02020603050405020304" pitchFamily="18" charset="0"/>
      <p:regular r:id="rId103"/>
      <p:bold r:id="rId104"/>
      <p:italic r:id="rId105"/>
      <p:boldItalic r:id="rId106"/>
    </p:embeddedFont>
    <p:embeddedFont>
      <p:font typeface="Book Antiqua" panose="02040602050305030304" pitchFamily="18" charset="0"/>
      <p:regular r:id="rId107"/>
      <p:bold r:id="rId108"/>
      <p:italic r:id="rId109"/>
      <p:boldItalic r:id="rId110"/>
    </p:embeddedFont>
    <p:embeddedFont>
      <p:font typeface="Calibri" panose="020F0502020204030204" pitchFamily="34" charset="0"/>
      <p:regular r:id="rId111"/>
      <p:bold r:id="rId112"/>
      <p:italic r:id="rId113"/>
      <p:boldItalic r:id="rId114"/>
    </p:embeddedFont>
    <p:embeddedFont>
      <p:font typeface="Short Stack" panose="020B0604020202020204" charset="0"/>
      <p:regular r:id="rId115"/>
    </p:embeddedFont>
    <p:embeddedFont>
      <p:font typeface="Comic Sans MS" panose="030F0702030302020204" pitchFamily="66" charset="0"/>
      <p:regular r:id="rId116"/>
      <p:bold r:id="rId117"/>
      <p:italic r:id="rId118"/>
      <p:boldItalic r:id="rId119"/>
    </p:embeddedFont>
    <p:embeddedFont>
      <p:font typeface="Verdana" panose="020B0604030504040204" pitchFamily="34" charset="0"/>
      <p:regular r:id="rId120"/>
      <p:bold r:id="rId121"/>
      <p:italic r:id="rId122"/>
      <p:boldItalic r:id="rId1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24" roundtripDataSignature="AMtx7mgdXzGAaoizZQzHPYMEOOCrYNdCC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39BC398C-2302-4950-80BD-F2C7C6AE5323}">
  <a:tblStyle styleId="{39BC398C-2302-4950-80BD-F2C7C6AE5323}"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BAE20EB7-3DBB-4792-9C4D-7ABB899BC260}"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b="off" i="off"/>
      <a:tcStyle>
        <a:tcBdr/>
        <a:fill>
          <a:solidFill>
            <a:srgbClr val="D0DEEF"/>
          </a:solidFill>
        </a:fill>
      </a:tcStyle>
    </a:band1H>
    <a:band2H>
      <a:tcTxStyle b="off" i="off"/>
      <a:tcStyle>
        <a:tcBdr/>
      </a:tcStyle>
    </a:band2H>
    <a:band1V>
      <a:tcTxStyle b="off" i="off"/>
      <a:tcStyle>
        <a:tcBdr/>
        <a:fill>
          <a:solidFill>
            <a:srgbClr val="D0DEEF"/>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2" d="100"/>
          <a:sy n="102" d="100"/>
        </p:scale>
        <p:origin x="-456" y="-18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font" Target="fonts/font23.fntdata"/><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font" Target="fonts/font18.fntdata"/><Relationship Id="rId16" Type="http://schemas.openxmlformats.org/officeDocument/2006/relationships/slide" Target="slides/slide13.xml"/><Relationship Id="rId107" Type="http://schemas.openxmlformats.org/officeDocument/2006/relationships/font" Target="fonts/font13.fntdata"/><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font" Target="fonts/font8.fntdata"/><Relationship Id="rId123" Type="http://schemas.openxmlformats.org/officeDocument/2006/relationships/font" Target="fonts/font29.fntdata"/><Relationship Id="rId128" Type="http://schemas.openxmlformats.org/officeDocument/2006/relationships/tableStyles" Target="tableStyles.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font" Target="fonts/font1.fntdata"/><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font" Target="fonts/font6.fntdata"/><Relationship Id="rId105" Type="http://schemas.openxmlformats.org/officeDocument/2006/relationships/font" Target="fonts/font11.fntdata"/><Relationship Id="rId113" Type="http://schemas.openxmlformats.org/officeDocument/2006/relationships/font" Target="fonts/font19.fntdata"/><Relationship Id="rId118" Type="http://schemas.openxmlformats.org/officeDocument/2006/relationships/font" Target="fonts/font24.fntdata"/><Relationship Id="rId126"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font" Target="fonts/font4.fntdata"/><Relationship Id="rId121" Type="http://schemas.openxmlformats.org/officeDocument/2006/relationships/font" Target="fonts/font27.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font" Target="fonts/font9.fntdata"/><Relationship Id="rId108" Type="http://schemas.openxmlformats.org/officeDocument/2006/relationships/font" Target="fonts/font14.fntdata"/><Relationship Id="rId116" Type="http://schemas.openxmlformats.org/officeDocument/2006/relationships/font" Target="fonts/font22.fntdata"/><Relationship Id="rId124" Type="http://customschemas.google.com/relationships/presentationmetadata" Target="meta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font" Target="fonts/font2.fntdata"/><Relationship Id="rId111"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font" Target="fonts/font12.fntdata"/><Relationship Id="rId114" Type="http://schemas.openxmlformats.org/officeDocument/2006/relationships/font" Target="fonts/font20.fntdata"/><Relationship Id="rId119" Type="http://schemas.openxmlformats.org/officeDocument/2006/relationships/font" Target="fonts/font25.fntdata"/><Relationship Id="rId127" Type="http://schemas.openxmlformats.org/officeDocument/2006/relationships/theme" Target="theme/theme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notesMaster" Target="notesMasters/notesMaster1.xml"/><Relationship Id="rId99" Type="http://schemas.openxmlformats.org/officeDocument/2006/relationships/font" Target="fonts/font5.fntdata"/><Relationship Id="rId101" Type="http://schemas.openxmlformats.org/officeDocument/2006/relationships/font" Target="fonts/font7.fntdata"/><Relationship Id="rId122" Type="http://schemas.openxmlformats.org/officeDocument/2006/relationships/font" Target="fonts/font28.fntdata"/><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font" Target="fonts/font15.fntdata"/><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font" Target="fonts/font3.fntdata"/><Relationship Id="rId104" Type="http://schemas.openxmlformats.org/officeDocument/2006/relationships/font" Target="fonts/font10.fntdata"/><Relationship Id="rId120" Type="http://schemas.openxmlformats.org/officeDocument/2006/relationships/font" Target="fonts/font26.fntdata"/><Relationship Id="rId125"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font" Target="fonts/font16.fntdata"/><Relationship Id="rId115" Type="http://schemas.openxmlformats.org/officeDocument/2006/relationships/font" Target="fonts/font21.fntdata"/><Relationship Id="rId61" Type="http://schemas.openxmlformats.org/officeDocument/2006/relationships/slide" Target="slides/slide58.xml"/><Relationship Id="rId82" Type="http://schemas.openxmlformats.org/officeDocument/2006/relationships/slide" Target="slides/slide7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39860926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www.chemsimplified.com/all-about-homolog-and-isomer/"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6" name="Google Shape;306;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ru" sz="1400" b="0" i="0" u="none" strike="noStrike" cap="none">
                <a:solidFill>
                  <a:srgbClr val="000000"/>
                </a:solidFill>
                <a:latin typeface="Arial"/>
                <a:ea typeface="Arial"/>
                <a:cs typeface="Arial"/>
                <a:sym typeface="Arial"/>
              </a:rPr>
              <a:t>11</a:t>
            </a:fld>
            <a:endParaRPr sz="1400" b="0" i="0" u="none" strike="noStrike" cap="none">
              <a:solidFill>
                <a:srgbClr val="000000"/>
              </a:solidFill>
              <a:latin typeface="Arial"/>
              <a:ea typeface="Arial"/>
              <a:cs typeface="Arial"/>
              <a:sym typeface="Arial"/>
            </a:endParaRPr>
          </a:p>
        </p:txBody>
      </p:sp>
      <p:sp>
        <p:nvSpPr>
          <p:cNvPr id="312" name="Google Shape;312;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13" name="Google Shape;313;p14:notes"/>
          <p:cNvSpPr txBox="1">
            <a:spLocks noGrp="1"/>
          </p:cNvSpPr>
          <p:nvPr>
            <p:ph type="body" idx="1"/>
          </p:nvPr>
        </p:nvSpPr>
        <p:spPr>
          <a:xfrm>
            <a:off x="914400" y="4343400"/>
            <a:ext cx="5029200" cy="41148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15: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9" name="Google Shape;31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16: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7" name="Google Shape;32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4" name="Google Shape;344;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ru" sz="1400" b="0" i="0" u="none" strike="noStrike" cap="none">
                <a:solidFill>
                  <a:srgbClr val="000000"/>
                </a:solidFill>
                <a:latin typeface="Arial"/>
                <a:ea typeface="Arial"/>
                <a:cs typeface="Arial"/>
                <a:sym typeface="Arial"/>
              </a:rPr>
              <a:t>16</a:t>
            </a:fld>
            <a:endParaRPr sz="1400" b="0" i="0" u="none" strike="noStrike" cap="none">
              <a:solidFill>
                <a:srgbClr val="000000"/>
              </a:solidFill>
              <a:latin typeface="Arial"/>
              <a:ea typeface="Arial"/>
              <a:cs typeface="Arial"/>
              <a:sym typeface="Arial"/>
            </a:endParaRPr>
          </a:p>
        </p:txBody>
      </p:sp>
      <p:sp>
        <p:nvSpPr>
          <p:cNvPr id="353" name="Google Shape;353;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54" name="Google Shape;354;p19:notes"/>
          <p:cNvSpPr txBox="1">
            <a:spLocks noGrp="1"/>
          </p:cNvSpPr>
          <p:nvPr>
            <p:ph type="body" idx="1"/>
          </p:nvPr>
        </p:nvSpPr>
        <p:spPr>
          <a:xfrm>
            <a:off x="914400" y="4343400"/>
            <a:ext cx="5029200" cy="41148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ru" sz="1400" b="0" i="0" u="none" strike="noStrike" cap="none">
                <a:solidFill>
                  <a:srgbClr val="000000"/>
                </a:solidFill>
                <a:latin typeface="Arial"/>
                <a:ea typeface="Arial"/>
                <a:cs typeface="Arial"/>
                <a:sym typeface="Arial"/>
              </a:rPr>
              <a:t>17</a:t>
            </a:fld>
            <a:endParaRPr sz="1400" b="0" i="0" u="none" strike="noStrike" cap="none">
              <a:solidFill>
                <a:srgbClr val="000000"/>
              </a:solidFill>
              <a:latin typeface="Arial"/>
              <a:ea typeface="Arial"/>
              <a:cs typeface="Arial"/>
              <a:sym typeface="Arial"/>
            </a:endParaRPr>
          </a:p>
        </p:txBody>
      </p:sp>
      <p:sp>
        <p:nvSpPr>
          <p:cNvPr id="360" name="Google Shape;360;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61" name="Google Shape;361;p20:notes"/>
          <p:cNvSpPr txBox="1">
            <a:spLocks noGrp="1"/>
          </p:cNvSpPr>
          <p:nvPr>
            <p:ph type="body" idx="1"/>
          </p:nvPr>
        </p:nvSpPr>
        <p:spPr>
          <a:xfrm>
            <a:off x="914400" y="4343400"/>
            <a:ext cx="5029200" cy="41148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ru" sz="1400" b="0" i="0" u="none" strike="noStrike" cap="none">
                <a:solidFill>
                  <a:srgbClr val="000000"/>
                </a:solidFill>
                <a:latin typeface="Arial"/>
                <a:ea typeface="Arial"/>
                <a:cs typeface="Arial"/>
                <a:sym typeface="Arial"/>
              </a:rPr>
              <a:t>18</a:t>
            </a:fld>
            <a:endParaRPr sz="1400" b="0" i="0" u="none" strike="noStrike" cap="none">
              <a:solidFill>
                <a:srgbClr val="000000"/>
              </a:solidFill>
              <a:latin typeface="Arial"/>
              <a:ea typeface="Arial"/>
              <a:cs typeface="Arial"/>
              <a:sym typeface="Arial"/>
            </a:endParaRPr>
          </a:p>
        </p:txBody>
      </p:sp>
      <p:sp>
        <p:nvSpPr>
          <p:cNvPr id="369" name="Google Shape;369;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70" name="Google Shape;370;p21:notes"/>
          <p:cNvSpPr txBox="1">
            <a:spLocks noGrp="1"/>
          </p:cNvSpPr>
          <p:nvPr>
            <p:ph type="body" idx="1"/>
          </p:nvPr>
        </p:nvSpPr>
        <p:spPr>
          <a:xfrm>
            <a:off x="914400" y="4343400"/>
            <a:ext cx="5029200" cy="41148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7ed404adc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7ed404adc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Google Shape;23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7ed404adc0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7ed404adc0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87" name="Google Shape;387;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3" name="Google Shape;393;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00" name="Google Shape;400;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7ed404ad9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7" name="Google Shape;407;g7ed404ad91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7ed404ad9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3" name="Google Shape;413;g7ed404ad91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7ed404ad9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9" name="Google Shape;419;g7ed404ad91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24" name="Google Shape;424;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36" name="Google Shape;436;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48" name="Google Shape;448;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4" name="Google Shape;24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61" name="Google Shape;461;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70" name="Google Shape;470;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79" name="Google Shape;479;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87" name="Google Shape;487;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32: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00" name="Google Shape;500;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33: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06" name="Google Shape;506;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2" name="Google Shape;512;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17" name="Google Shape;517;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g7ed404adc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4" name="Google Shape;524;g7ed404adc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u="sng">
                <a:solidFill>
                  <a:schemeClr val="hlink"/>
                </a:solidFill>
                <a:hlinkClick r:id="rId3"/>
              </a:rPr>
              <a:t>http://www.chemsimplified.com/all-about-homolog-and-isomer/</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7ed404adc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7ed404adc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ru"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
        <p:nvSpPr>
          <p:cNvPr id="250" name="Google Shape;25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51" name="Google Shape;251;p4:notes"/>
          <p:cNvSpPr txBox="1">
            <a:spLocks noGrp="1"/>
          </p:cNvSpPr>
          <p:nvPr>
            <p:ph type="body" idx="1"/>
          </p:nvPr>
        </p:nvSpPr>
        <p:spPr>
          <a:xfrm>
            <a:off x="914400" y="4343400"/>
            <a:ext cx="5029200" cy="41148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7ed404adc7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 name="Google Shape;536;g7ed404adc7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3" name="Google Shape;543;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9" name="Google Shape;549;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38: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55" name="Google Shape;555;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39: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62" name="Google Shape;562;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p40: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69" name="Google Shape;569;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76" name="Google Shape;576;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577" name="Google Shape;577;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ru" sz="1200" b="0" i="0" u="none" strike="noStrike" cap="none">
                <a:solidFill>
                  <a:schemeClr val="dk1"/>
                </a:solidFill>
                <a:latin typeface="Arial"/>
                <a:ea typeface="Arial"/>
                <a:cs typeface="Arial"/>
                <a:sym typeface="Arial"/>
              </a:rPr>
              <a:t>46</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83" name="Google Shape;583;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584" name="Google Shape;584;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ru" sz="1200" b="0" i="0" u="none" strike="noStrike" cap="none">
                <a:solidFill>
                  <a:schemeClr val="dk1"/>
                </a:solidFill>
                <a:latin typeface="Arial"/>
                <a:ea typeface="Arial"/>
                <a:cs typeface="Arial"/>
                <a:sym typeface="Arial"/>
              </a:rPr>
              <a:t>47</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92" name="Google Shape;592;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593" name="Google Shape;593;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ru" sz="1200" b="0" i="0" u="none" strike="noStrike" cap="none">
                <a:solidFill>
                  <a:schemeClr val="dk1"/>
                </a:solidFill>
                <a:latin typeface="Arial"/>
                <a:ea typeface="Arial"/>
                <a:cs typeface="Arial"/>
                <a:sym typeface="Arial"/>
              </a:rPr>
              <a:t>48</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p44: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32" name="Google Shape;632;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8" name="Google Shape;25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p45: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69" name="Google Shape;669;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2"/>
        <p:cNvGrpSpPr/>
        <p:nvPr/>
      </p:nvGrpSpPr>
      <p:grpSpPr>
        <a:xfrm>
          <a:off x="0" y="0"/>
          <a:ext cx="0" cy="0"/>
          <a:chOff x="0" y="0"/>
          <a:chExt cx="0" cy="0"/>
        </a:xfrm>
      </p:grpSpPr>
      <p:sp>
        <p:nvSpPr>
          <p:cNvPr id="743" name="Google Shape;743;p46: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44" name="Google Shape;744;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Google Shape;818;p47:notes"/>
          <p:cNvSpPr>
            <a:spLocks noGrp="1" noRot="1" noChangeAspect="1"/>
          </p:cNvSpPr>
          <p:nvPr>
            <p:ph type="sldImg" idx="2"/>
          </p:nvPr>
        </p:nvSpPr>
        <p:spPr>
          <a:xfrm>
            <a:off x="0" y="303213"/>
            <a:ext cx="1588" cy="15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19" name="Google Shape;819;p47:notes"/>
          <p:cNvSpPr txBox="1">
            <a:spLocks noGrp="1"/>
          </p:cNvSpPr>
          <p:nvPr>
            <p:ph type="body" idx="1"/>
          </p:nvPr>
        </p:nvSpPr>
        <p:spPr>
          <a:xfrm>
            <a:off x="503238" y="4316413"/>
            <a:ext cx="5856287" cy="40608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100"/>
              <a:buNone/>
            </a:pPr>
            <a:endParaRPr>
              <a:latin typeface="Times New Roman"/>
              <a:ea typeface="Times New Roman"/>
              <a:cs typeface="Times New Roman"/>
              <a:sym typeface="Times New Roman"/>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5"/>
        <p:cNvGrpSpPr/>
        <p:nvPr/>
      </p:nvGrpSpPr>
      <p:grpSpPr>
        <a:xfrm>
          <a:off x="0" y="0"/>
          <a:ext cx="0" cy="0"/>
          <a:chOff x="0" y="0"/>
          <a:chExt cx="0" cy="0"/>
        </a:xfrm>
      </p:grpSpPr>
      <p:sp>
        <p:nvSpPr>
          <p:cNvPr id="826" name="Google Shape;826;p48:notes"/>
          <p:cNvSpPr>
            <a:spLocks noGrp="1" noRot="1" noChangeAspect="1"/>
          </p:cNvSpPr>
          <p:nvPr>
            <p:ph type="sldImg" idx="2"/>
          </p:nvPr>
        </p:nvSpPr>
        <p:spPr>
          <a:xfrm>
            <a:off x="0" y="303213"/>
            <a:ext cx="1588" cy="15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27" name="Google Shape;827;p48:notes"/>
          <p:cNvSpPr txBox="1">
            <a:spLocks noGrp="1"/>
          </p:cNvSpPr>
          <p:nvPr>
            <p:ph type="body" idx="1"/>
          </p:nvPr>
        </p:nvSpPr>
        <p:spPr>
          <a:xfrm>
            <a:off x="503238" y="4316413"/>
            <a:ext cx="5856287" cy="40608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100"/>
              <a:buNone/>
            </a:pPr>
            <a:endParaRPr>
              <a:latin typeface="Times New Roman"/>
              <a:ea typeface="Times New Roman"/>
              <a:cs typeface="Times New Roman"/>
              <a:sym typeface="Times New Roman"/>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7"/>
        <p:cNvGrpSpPr/>
        <p:nvPr/>
      </p:nvGrpSpPr>
      <p:grpSpPr>
        <a:xfrm>
          <a:off x="0" y="0"/>
          <a:ext cx="0" cy="0"/>
          <a:chOff x="0" y="0"/>
          <a:chExt cx="0" cy="0"/>
        </a:xfrm>
      </p:grpSpPr>
      <p:sp>
        <p:nvSpPr>
          <p:cNvPr id="888" name="Google Shape;888;p49:notes"/>
          <p:cNvSpPr>
            <a:spLocks noGrp="1" noRot="1" noChangeAspect="1"/>
          </p:cNvSpPr>
          <p:nvPr>
            <p:ph type="sldImg" idx="2"/>
          </p:nvPr>
        </p:nvSpPr>
        <p:spPr>
          <a:xfrm>
            <a:off x="0" y="303213"/>
            <a:ext cx="1588" cy="15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89" name="Google Shape;889;p49:notes"/>
          <p:cNvSpPr txBox="1">
            <a:spLocks noGrp="1"/>
          </p:cNvSpPr>
          <p:nvPr>
            <p:ph type="body" idx="1"/>
          </p:nvPr>
        </p:nvSpPr>
        <p:spPr>
          <a:xfrm>
            <a:off x="503238" y="4316413"/>
            <a:ext cx="5856287" cy="40608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100"/>
              <a:buNone/>
            </a:pPr>
            <a:endParaRPr>
              <a:latin typeface="Times New Roman"/>
              <a:ea typeface="Times New Roman"/>
              <a:cs typeface="Times New Roman"/>
              <a:sym typeface="Times New Roman"/>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1"/>
        <p:cNvGrpSpPr/>
        <p:nvPr/>
      </p:nvGrpSpPr>
      <p:grpSpPr>
        <a:xfrm>
          <a:off x="0" y="0"/>
          <a:ext cx="0" cy="0"/>
          <a:chOff x="0" y="0"/>
          <a:chExt cx="0" cy="0"/>
        </a:xfrm>
      </p:grpSpPr>
      <p:sp>
        <p:nvSpPr>
          <p:cNvPr id="942" name="Google Shape;942;p50:notes"/>
          <p:cNvSpPr>
            <a:spLocks noGrp="1" noRot="1" noChangeAspect="1"/>
          </p:cNvSpPr>
          <p:nvPr>
            <p:ph type="sldImg" idx="2"/>
          </p:nvPr>
        </p:nvSpPr>
        <p:spPr>
          <a:xfrm>
            <a:off x="0" y="303213"/>
            <a:ext cx="1588" cy="15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43" name="Google Shape;943;p50:notes"/>
          <p:cNvSpPr txBox="1">
            <a:spLocks noGrp="1"/>
          </p:cNvSpPr>
          <p:nvPr>
            <p:ph type="body" idx="1"/>
          </p:nvPr>
        </p:nvSpPr>
        <p:spPr>
          <a:xfrm>
            <a:off x="503238" y="4316413"/>
            <a:ext cx="5856287" cy="40608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100"/>
              <a:buNone/>
            </a:pPr>
            <a:endParaRPr>
              <a:latin typeface="Times New Roman"/>
              <a:ea typeface="Times New Roman"/>
              <a:cs typeface="Times New Roman"/>
              <a:sym typeface="Times New Roman"/>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9"/>
        <p:cNvGrpSpPr/>
        <p:nvPr/>
      </p:nvGrpSpPr>
      <p:grpSpPr>
        <a:xfrm>
          <a:off x="0" y="0"/>
          <a:ext cx="0" cy="0"/>
          <a:chOff x="0" y="0"/>
          <a:chExt cx="0" cy="0"/>
        </a:xfrm>
      </p:grpSpPr>
      <p:sp>
        <p:nvSpPr>
          <p:cNvPr id="1000" name="Google Shape;1000;p51:notes"/>
          <p:cNvSpPr>
            <a:spLocks noGrp="1" noRot="1" noChangeAspect="1"/>
          </p:cNvSpPr>
          <p:nvPr>
            <p:ph type="sldImg" idx="2"/>
          </p:nvPr>
        </p:nvSpPr>
        <p:spPr>
          <a:xfrm>
            <a:off x="0" y="303213"/>
            <a:ext cx="1588" cy="15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01" name="Google Shape;1001;p51:notes"/>
          <p:cNvSpPr txBox="1">
            <a:spLocks noGrp="1"/>
          </p:cNvSpPr>
          <p:nvPr>
            <p:ph type="body" idx="1"/>
          </p:nvPr>
        </p:nvSpPr>
        <p:spPr>
          <a:xfrm>
            <a:off x="503238" y="4316413"/>
            <a:ext cx="5856287" cy="40608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100"/>
              <a:buNone/>
            </a:pPr>
            <a:endParaRPr>
              <a:latin typeface="Times New Roman"/>
              <a:ea typeface="Times New Roman"/>
              <a:cs typeface="Times New Roman"/>
              <a:sym typeface="Times New Roman"/>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7"/>
        <p:cNvGrpSpPr/>
        <p:nvPr/>
      </p:nvGrpSpPr>
      <p:grpSpPr>
        <a:xfrm>
          <a:off x="0" y="0"/>
          <a:ext cx="0" cy="0"/>
          <a:chOff x="0" y="0"/>
          <a:chExt cx="0" cy="0"/>
        </a:xfrm>
      </p:grpSpPr>
      <p:sp>
        <p:nvSpPr>
          <p:cNvPr id="1058" name="Google Shape;1058;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59" name="Google Shape;1059;p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1060" name="Google Shape;1060;p5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ru" sz="1200" b="0" i="0" u="none" strike="noStrike" cap="none">
                <a:solidFill>
                  <a:schemeClr val="dk1"/>
                </a:solidFill>
                <a:latin typeface="Arial"/>
                <a:ea typeface="Arial"/>
                <a:cs typeface="Arial"/>
                <a:sym typeface="Arial"/>
              </a:rPr>
              <a:t>57</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p:cNvGrpSpPr/>
        <p:nvPr/>
      </p:nvGrpSpPr>
      <p:grpSpPr>
        <a:xfrm>
          <a:off x="0" y="0"/>
          <a:ext cx="0" cy="0"/>
          <a:chOff x="0" y="0"/>
          <a:chExt cx="0" cy="0"/>
        </a:xfrm>
      </p:grpSpPr>
      <p:sp>
        <p:nvSpPr>
          <p:cNvPr id="1064" name="Google Shape;1064;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65" name="Google Shape;1065;p5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1066" name="Google Shape;1066;p5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ru" sz="1200" b="0" i="0" u="none" strike="noStrike" cap="none">
                <a:solidFill>
                  <a:schemeClr val="dk1"/>
                </a:solidFill>
                <a:latin typeface="Arial"/>
                <a:ea typeface="Arial"/>
                <a:cs typeface="Arial"/>
                <a:sym typeface="Arial"/>
              </a:rPr>
              <a:t>58</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3"/>
        <p:cNvGrpSpPr/>
        <p:nvPr/>
      </p:nvGrpSpPr>
      <p:grpSpPr>
        <a:xfrm>
          <a:off x="0" y="0"/>
          <a:ext cx="0" cy="0"/>
          <a:chOff x="0" y="0"/>
          <a:chExt cx="0" cy="0"/>
        </a:xfrm>
      </p:grpSpPr>
      <p:sp>
        <p:nvSpPr>
          <p:cNvPr id="1074" name="Google Shape;1074;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75" name="Google Shape;1075;p5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1076" name="Google Shape;1076;p5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ru" sz="1200" b="0" i="0" u="none" strike="noStrike" cap="none">
                <a:solidFill>
                  <a:schemeClr val="dk1"/>
                </a:solidFill>
                <a:latin typeface="Arial"/>
                <a:ea typeface="Arial"/>
                <a:cs typeface="Arial"/>
                <a:sym typeface="Arial"/>
              </a:rPr>
              <a:t>59</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4" name="Google Shape;26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3"/>
        <p:cNvGrpSpPr/>
        <p:nvPr/>
      </p:nvGrpSpPr>
      <p:grpSpPr>
        <a:xfrm>
          <a:off x="0" y="0"/>
          <a:ext cx="0" cy="0"/>
          <a:chOff x="0" y="0"/>
          <a:chExt cx="0" cy="0"/>
        </a:xfrm>
      </p:grpSpPr>
      <p:sp>
        <p:nvSpPr>
          <p:cNvPr id="1084" name="Google Shape;1084;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85" name="Google Shape;1085;p5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1086" name="Google Shape;1086;p5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ru" sz="1200" b="0" i="0" u="none" strike="noStrike" cap="none">
                <a:solidFill>
                  <a:schemeClr val="dk1"/>
                </a:solidFill>
                <a:latin typeface="Arial"/>
                <a:ea typeface="Arial"/>
                <a:cs typeface="Arial"/>
                <a:sym typeface="Arial"/>
              </a:rPr>
              <a:t>60</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3"/>
        <p:cNvGrpSpPr/>
        <p:nvPr/>
      </p:nvGrpSpPr>
      <p:grpSpPr>
        <a:xfrm>
          <a:off x="0" y="0"/>
          <a:ext cx="0" cy="0"/>
          <a:chOff x="0" y="0"/>
          <a:chExt cx="0" cy="0"/>
        </a:xfrm>
      </p:grpSpPr>
      <p:sp>
        <p:nvSpPr>
          <p:cNvPr id="1094" name="Google Shape;1094;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95" name="Google Shape;1095;p5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1096" name="Google Shape;1096;p5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ru" sz="1200" b="0" i="0" u="none" strike="noStrike" cap="none">
                <a:solidFill>
                  <a:schemeClr val="dk1"/>
                </a:solidFill>
                <a:latin typeface="Arial"/>
                <a:ea typeface="Arial"/>
                <a:cs typeface="Arial"/>
                <a:sym typeface="Arial"/>
              </a:rPr>
              <a:t>61</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3"/>
        <p:cNvGrpSpPr/>
        <p:nvPr/>
      </p:nvGrpSpPr>
      <p:grpSpPr>
        <a:xfrm>
          <a:off x="0" y="0"/>
          <a:ext cx="0" cy="0"/>
          <a:chOff x="0" y="0"/>
          <a:chExt cx="0" cy="0"/>
        </a:xfrm>
      </p:grpSpPr>
      <p:sp>
        <p:nvSpPr>
          <p:cNvPr id="1104" name="Google Shape;1104;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05" name="Google Shape;1105;p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1106" name="Google Shape;1106;p5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ru" sz="1200" b="0" i="0" u="none" strike="noStrike" cap="none">
                <a:solidFill>
                  <a:schemeClr val="dk1"/>
                </a:solidFill>
                <a:latin typeface="Arial"/>
                <a:ea typeface="Arial"/>
                <a:cs typeface="Arial"/>
                <a:sym typeface="Arial"/>
              </a:rPr>
              <a:t>62</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
        <p:cNvGrpSpPr/>
        <p:nvPr/>
      </p:nvGrpSpPr>
      <p:grpSpPr>
        <a:xfrm>
          <a:off x="0" y="0"/>
          <a:ext cx="0" cy="0"/>
          <a:chOff x="0" y="0"/>
          <a:chExt cx="0" cy="0"/>
        </a:xfrm>
      </p:grpSpPr>
      <p:sp>
        <p:nvSpPr>
          <p:cNvPr id="1114" name="Google Shape;1114;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15" name="Google Shape;1115;p5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1116" name="Google Shape;1116;p5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ru" sz="1200" b="0" i="0" u="none" strike="noStrike" cap="none">
                <a:solidFill>
                  <a:schemeClr val="dk1"/>
                </a:solidFill>
                <a:latin typeface="Arial"/>
                <a:ea typeface="Arial"/>
                <a:cs typeface="Arial"/>
                <a:sym typeface="Arial"/>
              </a:rPr>
              <a:t>63</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7"/>
        <p:cNvGrpSpPr/>
        <p:nvPr/>
      </p:nvGrpSpPr>
      <p:grpSpPr>
        <a:xfrm>
          <a:off x="0" y="0"/>
          <a:ext cx="0" cy="0"/>
          <a:chOff x="0" y="0"/>
          <a:chExt cx="0" cy="0"/>
        </a:xfrm>
      </p:grpSpPr>
      <p:sp>
        <p:nvSpPr>
          <p:cNvPr id="1158" name="Google Shape;1158;p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9" name="Google Shape;1159;p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
        <p:cNvGrpSpPr/>
        <p:nvPr/>
      </p:nvGrpSpPr>
      <p:grpSpPr>
        <a:xfrm>
          <a:off x="0" y="0"/>
          <a:ext cx="0" cy="0"/>
          <a:chOff x="0" y="0"/>
          <a:chExt cx="0" cy="0"/>
        </a:xfrm>
      </p:grpSpPr>
      <p:sp>
        <p:nvSpPr>
          <p:cNvPr id="1164" name="Google Shape;1164;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65" name="Google Shape;1165;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1166" name="Google Shape;1166;p6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ru" sz="1200" b="0" i="0" u="none" strike="noStrike" cap="none">
                <a:solidFill>
                  <a:schemeClr val="dk1"/>
                </a:solidFill>
                <a:latin typeface="Arial"/>
                <a:ea typeface="Arial"/>
                <a:cs typeface="Arial"/>
                <a:sym typeface="Arial"/>
              </a:rPr>
              <a:t>65</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4"/>
        <p:cNvGrpSpPr/>
        <p:nvPr/>
      </p:nvGrpSpPr>
      <p:grpSpPr>
        <a:xfrm>
          <a:off x="0" y="0"/>
          <a:ext cx="0" cy="0"/>
          <a:chOff x="0" y="0"/>
          <a:chExt cx="0" cy="0"/>
        </a:xfrm>
      </p:grpSpPr>
      <p:sp>
        <p:nvSpPr>
          <p:cNvPr id="1205" name="Google Shape;1205;p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06" name="Google Shape;1206;p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0"/>
        <p:cNvGrpSpPr/>
        <p:nvPr/>
      </p:nvGrpSpPr>
      <p:grpSpPr>
        <a:xfrm>
          <a:off x="0" y="0"/>
          <a:ext cx="0" cy="0"/>
          <a:chOff x="0" y="0"/>
          <a:chExt cx="0" cy="0"/>
        </a:xfrm>
      </p:grpSpPr>
      <p:sp>
        <p:nvSpPr>
          <p:cNvPr id="1211" name="Google Shape;1211;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12" name="Google Shape;1212;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1213" name="Google Shape;1213;p6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ru" sz="1200" b="0" i="0" u="none" strike="noStrike" cap="none">
                <a:solidFill>
                  <a:schemeClr val="dk1"/>
                </a:solidFill>
                <a:latin typeface="Arial"/>
                <a:ea typeface="Arial"/>
                <a:cs typeface="Arial"/>
                <a:sym typeface="Arial"/>
              </a:rPr>
              <a:t>67</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7"/>
        <p:cNvGrpSpPr/>
        <p:nvPr/>
      </p:nvGrpSpPr>
      <p:grpSpPr>
        <a:xfrm>
          <a:off x="0" y="0"/>
          <a:ext cx="0" cy="0"/>
          <a:chOff x="0" y="0"/>
          <a:chExt cx="0" cy="0"/>
        </a:xfrm>
      </p:grpSpPr>
      <p:sp>
        <p:nvSpPr>
          <p:cNvPr id="1218" name="Google Shape;1218;p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9" name="Google Shape;1219;p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p:cNvGrpSpPr/>
        <p:nvPr/>
      </p:nvGrpSpPr>
      <p:grpSpPr>
        <a:xfrm>
          <a:off x="0" y="0"/>
          <a:ext cx="0" cy="0"/>
          <a:chOff x="0" y="0"/>
          <a:chExt cx="0" cy="0"/>
        </a:xfrm>
      </p:grpSpPr>
      <p:sp>
        <p:nvSpPr>
          <p:cNvPr id="1229" name="Google Shape;1229;p67: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30" name="Google Shape;1230;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2" name="Google Shape;28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3"/>
        <p:cNvGrpSpPr/>
        <p:nvPr/>
      </p:nvGrpSpPr>
      <p:grpSpPr>
        <a:xfrm>
          <a:off x="0" y="0"/>
          <a:ext cx="0" cy="0"/>
          <a:chOff x="0" y="0"/>
          <a:chExt cx="0" cy="0"/>
        </a:xfrm>
      </p:grpSpPr>
      <p:sp>
        <p:nvSpPr>
          <p:cNvPr id="1244" name="Google Shape;1244;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45" name="Google Shape;1245;p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1246" name="Google Shape;1246;p6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ru" sz="1200" b="0" i="0" u="none" strike="noStrike" cap="none">
                <a:solidFill>
                  <a:schemeClr val="dk1"/>
                </a:solidFill>
                <a:latin typeface="Arial"/>
                <a:ea typeface="Arial"/>
                <a:cs typeface="Arial"/>
                <a:sym typeface="Arial"/>
              </a:rPr>
              <a:t>70</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0"/>
        <p:cNvGrpSpPr/>
        <p:nvPr/>
      </p:nvGrpSpPr>
      <p:grpSpPr>
        <a:xfrm>
          <a:off x="0" y="0"/>
          <a:ext cx="0" cy="0"/>
          <a:chOff x="0" y="0"/>
          <a:chExt cx="0" cy="0"/>
        </a:xfrm>
      </p:grpSpPr>
      <p:sp>
        <p:nvSpPr>
          <p:cNvPr id="1251" name="Google Shape;1251;p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52" name="Google Shape;1252;p6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1253" name="Google Shape;1253;p6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ru" sz="1200" b="0" i="0" u="none" strike="noStrike" cap="none">
                <a:solidFill>
                  <a:schemeClr val="dk1"/>
                </a:solidFill>
                <a:latin typeface="Arial"/>
                <a:ea typeface="Arial"/>
                <a:cs typeface="Arial"/>
                <a:sym typeface="Arial"/>
              </a:rPr>
              <a:t>71</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2"/>
        <p:cNvGrpSpPr/>
        <p:nvPr/>
      </p:nvGrpSpPr>
      <p:grpSpPr>
        <a:xfrm>
          <a:off x="0" y="0"/>
          <a:ext cx="0" cy="0"/>
          <a:chOff x="0" y="0"/>
          <a:chExt cx="0" cy="0"/>
        </a:xfrm>
      </p:grpSpPr>
      <p:sp>
        <p:nvSpPr>
          <p:cNvPr id="1273" name="Google Shape;1273;p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74" name="Google Shape;1274;p7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1275" name="Google Shape;1275;p7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ru" sz="1200" b="0" i="0" u="none" strike="noStrike" cap="none">
                <a:solidFill>
                  <a:schemeClr val="dk1"/>
                </a:solidFill>
                <a:latin typeface="Arial"/>
                <a:ea typeface="Arial"/>
                <a:cs typeface="Arial"/>
                <a:sym typeface="Arial"/>
              </a:rPr>
              <a:t>72</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5"/>
        <p:cNvGrpSpPr/>
        <p:nvPr/>
      </p:nvGrpSpPr>
      <p:grpSpPr>
        <a:xfrm>
          <a:off x="0" y="0"/>
          <a:ext cx="0" cy="0"/>
          <a:chOff x="0" y="0"/>
          <a:chExt cx="0" cy="0"/>
        </a:xfrm>
      </p:grpSpPr>
      <p:sp>
        <p:nvSpPr>
          <p:cNvPr id="1296" name="Google Shape;1296;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97" name="Google Shape;1297;p7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1298" name="Google Shape;1298;p7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ru" sz="1200" b="0" i="0" u="none" strike="noStrike" cap="none">
                <a:solidFill>
                  <a:schemeClr val="dk1"/>
                </a:solidFill>
                <a:latin typeface="Arial"/>
                <a:ea typeface="Arial"/>
                <a:cs typeface="Arial"/>
                <a:sym typeface="Arial"/>
              </a:rPr>
              <a:t>73</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9"/>
        <p:cNvGrpSpPr/>
        <p:nvPr/>
      </p:nvGrpSpPr>
      <p:grpSpPr>
        <a:xfrm>
          <a:off x="0" y="0"/>
          <a:ext cx="0" cy="0"/>
          <a:chOff x="0" y="0"/>
          <a:chExt cx="0" cy="0"/>
        </a:xfrm>
      </p:grpSpPr>
      <p:sp>
        <p:nvSpPr>
          <p:cNvPr id="1320" name="Google Shape;1320;p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21" name="Google Shape;1321;p7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1322" name="Google Shape;1322;p7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ru" sz="1200" b="0" i="0" u="none" strike="noStrike" cap="none">
                <a:solidFill>
                  <a:schemeClr val="dk1"/>
                </a:solidFill>
                <a:latin typeface="Arial"/>
                <a:ea typeface="Arial"/>
                <a:cs typeface="Arial"/>
                <a:sym typeface="Arial"/>
              </a:rPr>
              <a:t>74</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4"/>
        <p:cNvGrpSpPr/>
        <p:nvPr/>
      </p:nvGrpSpPr>
      <p:grpSpPr>
        <a:xfrm>
          <a:off x="0" y="0"/>
          <a:ext cx="0" cy="0"/>
          <a:chOff x="0" y="0"/>
          <a:chExt cx="0" cy="0"/>
        </a:xfrm>
      </p:grpSpPr>
      <p:sp>
        <p:nvSpPr>
          <p:cNvPr id="1395" name="Google Shape;1395;p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96" name="Google Shape;1396;p7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1397" name="Google Shape;1397;p7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ru" sz="1200" b="0" i="0" u="none" strike="noStrike" cap="none">
                <a:solidFill>
                  <a:schemeClr val="dk1"/>
                </a:solidFill>
                <a:latin typeface="Arial"/>
                <a:ea typeface="Arial"/>
                <a:cs typeface="Arial"/>
                <a:sym typeface="Arial"/>
              </a:rPr>
              <a:t>75</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3"/>
        <p:cNvGrpSpPr/>
        <p:nvPr/>
      </p:nvGrpSpPr>
      <p:grpSpPr>
        <a:xfrm>
          <a:off x="0" y="0"/>
          <a:ext cx="0" cy="0"/>
          <a:chOff x="0" y="0"/>
          <a:chExt cx="0" cy="0"/>
        </a:xfrm>
      </p:grpSpPr>
      <p:sp>
        <p:nvSpPr>
          <p:cNvPr id="1404" name="Google Shape;1404;p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05" name="Google Shape;1405;p7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1406" name="Google Shape;1406;p7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ru" sz="1200" b="0" i="0" u="none" strike="noStrike" cap="none">
                <a:solidFill>
                  <a:schemeClr val="dk1"/>
                </a:solidFill>
                <a:latin typeface="Arial"/>
                <a:ea typeface="Arial"/>
                <a:cs typeface="Arial"/>
                <a:sym typeface="Arial"/>
              </a:rPr>
              <a:t>76</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2"/>
        <p:cNvGrpSpPr/>
        <p:nvPr/>
      </p:nvGrpSpPr>
      <p:grpSpPr>
        <a:xfrm>
          <a:off x="0" y="0"/>
          <a:ext cx="0" cy="0"/>
          <a:chOff x="0" y="0"/>
          <a:chExt cx="0" cy="0"/>
        </a:xfrm>
      </p:grpSpPr>
      <p:sp>
        <p:nvSpPr>
          <p:cNvPr id="1413" name="Google Shape;1413;p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14" name="Google Shape;1414;p7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1415" name="Google Shape;1415;p7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ru" sz="1200" b="0" i="0" u="none" strike="noStrike" cap="none">
                <a:solidFill>
                  <a:schemeClr val="dk1"/>
                </a:solidFill>
                <a:latin typeface="Arial"/>
                <a:ea typeface="Arial"/>
                <a:cs typeface="Arial"/>
                <a:sym typeface="Arial"/>
              </a:rPr>
              <a:t>77</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1"/>
        <p:cNvGrpSpPr/>
        <p:nvPr/>
      </p:nvGrpSpPr>
      <p:grpSpPr>
        <a:xfrm>
          <a:off x="0" y="0"/>
          <a:ext cx="0" cy="0"/>
          <a:chOff x="0" y="0"/>
          <a:chExt cx="0" cy="0"/>
        </a:xfrm>
      </p:grpSpPr>
      <p:sp>
        <p:nvSpPr>
          <p:cNvPr id="1432" name="Google Shape;1432;p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33" name="Google Shape;1433;p7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1434" name="Google Shape;1434;p7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ru" sz="1200" b="0" i="0" u="none" strike="noStrike" cap="none">
                <a:solidFill>
                  <a:schemeClr val="dk1"/>
                </a:solidFill>
                <a:latin typeface="Arial"/>
                <a:ea typeface="Arial"/>
                <a:cs typeface="Arial"/>
                <a:sym typeface="Arial"/>
              </a:rPr>
              <a:t>78</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4"/>
        <p:cNvGrpSpPr/>
        <p:nvPr/>
      </p:nvGrpSpPr>
      <p:grpSpPr>
        <a:xfrm>
          <a:off x="0" y="0"/>
          <a:ext cx="0" cy="0"/>
          <a:chOff x="0" y="0"/>
          <a:chExt cx="0" cy="0"/>
        </a:xfrm>
      </p:grpSpPr>
      <p:sp>
        <p:nvSpPr>
          <p:cNvPr id="1445" name="Google Shape;1445;p79: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46" name="Google Shape;1446;p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ru" sz="1200" b="0" i="0" u="none" strike="noStrike" cap="none">
                <a:solidFill>
                  <a:srgbClr val="D0C1D5"/>
                </a:solidFill>
                <a:latin typeface="Times New Roman"/>
                <a:ea typeface="Times New Roman"/>
                <a:cs typeface="Times New Roman"/>
                <a:sym typeface="Times New Roman"/>
              </a:rPr>
              <a:t>8</a:t>
            </a:fld>
            <a:endParaRPr sz="1200" b="0" i="0" u="none" strike="noStrike" cap="none">
              <a:solidFill>
                <a:srgbClr val="D0C1D5"/>
              </a:solidFill>
              <a:latin typeface="Times New Roman"/>
              <a:ea typeface="Times New Roman"/>
              <a:cs typeface="Times New Roman"/>
              <a:sym typeface="Times New Roman"/>
            </a:endParaRPr>
          </a:p>
        </p:txBody>
      </p:sp>
      <p:sp>
        <p:nvSpPr>
          <p:cNvPr id="291" name="Google Shape;29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2" name="Google Shape;292;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3"/>
        <p:cNvGrpSpPr/>
        <p:nvPr/>
      </p:nvGrpSpPr>
      <p:grpSpPr>
        <a:xfrm>
          <a:off x="0" y="0"/>
          <a:ext cx="0" cy="0"/>
          <a:chOff x="0" y="0"/>
          <a:chExt cx="0" cy="0"/>
        </a:xfrm>
      </p:grpSpPr>
      <p:sp>
        <p:nvSpPr>
          <p:cNvPr id="1454" name="Google Shape;1454;p80: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55" name="Google Shape;1455;p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2"/>
        <p:cNvGrpSpPr/>
        <p:nvPr/>
      </p:nvGrpSpPr>
      <p:grpSpPr>
        <a:xfrm>
          <a:off x="0" y="0"/>
          <a:ext cx="0" cy="0"/>
          <a:chOff x="0" y="0"/>
          <a:chExt cx="0" cy="0"/>
        </a:xfrm>
      </p:grpSpPr>
      <p:sp>
        <p:nvSpPr>
          <p:cNvPr id="1473" name="Google Shape;1473;p81: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74" name="Google Shape;1474;p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6"/>
        <p:cNvGrpSpPr/>
        <p:nvPr/>
      </p:nvGrpSpPr>
      <p:grpSpPr>
        <a:xfrm>
          <a:off x="0" y="0"/>
          <a:ext cx="0" cy="0"/>
          <a:chOff x="0" y="0"/>
          <a:chExt cx="0" cy="0"/>
        </a:xfrm>
      </p:grpSpPr>
      <p:sp>
        <p:nvSpPr>
          <p:cNvPr id="1497" name="Google Shape;1497;p82: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98" name="Google Shape;1498;p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7"/>
        <p:cNvGrpSpPr/>
        <p:nvPr/>
      </p:nvGrpSpPr>
      <p:grpSpPr>
        <a:xfrm>
          <a:off x="0" y="0"/>
          <a:ext cx="0" cy="0"/>
          <a:chOff x="0" y="0"/>
          <a:chExt cx="0" cy="0"/>
        </a:xfrm>
      </p:grpSpPr>
      <p:sp>
        <p:nvSpPr>
          <p:cNvPr id="1528" name="Google Shape;1528;p83: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29" name="Google Shape;1529;p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2"/>
        <p:cNvGrpSpPr/>
        <p:nvPr/>
      </p:nvGrpSpPr>
      <p:grpSpPr>
        <a:xfrm>
          <a:off x="0" y="0"/>
          <a:ext cx="0" cy="0"/>
          <a:chOff x="0" y="0"/>
          <a:chExt cx="0" cy="0"/>
        </a:xfrm>
      </p:grpSpPr>
      <p:sp>
        <p:nvSpPr>
          <p:cNvPr id="1553" name="Google Shape;1553;p84: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54" name="Google Shape;1554;p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3"/>
        <p:cNvGrpSpPr/>
        <p:nvPr/>
      </p:nvGrpSpPr>
      <p:grpSpPr>
        <a:xfrm>
          <a:off x="0" y="0"/>
          <a:ext cx="0" cy="0"/>
          <a:chOff x="0" y="0"/>
          <a:chExt cx="0" cy="0"/>
        </a:xfrm>
      </p:grpSpPr>
      <p:sp>
        <p:nvSpPr>
          <p:cNvPr id="1564" name="Google Shape;1564;p85: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65" name="Google Shape;1565;p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1"/>
        <p:cNvGrpSpPr/>
        <p:nvPr/>
      </p:nvGrpSpPr>
      <p:grpSpPr>
        <a:xfrm>
          <a:off x="0" y="0"/>
          <a:ext cx="0" cy="0"/>
          <a:chOff x="0" y="0"/>
          <a:chExt cx="0" cy="0"/>
        </a:xfrm>
      </p:grpSpPr>
      <p:sp>
        <p:nvSpPr>
          <p:cNvPr id="1572" name="Google Shape;1572;p86: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73" name="Google Shape;1573;p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9"/>
        <p:cNvGrpSpPr/>
        <p:nvPr/>
      </p:nvGrpSpPr>
      <p:grpSpPr>
        <a:xfrm>
          <a:off x="0" y="0"/>
          <a:ext cx="0" cy="0"/>
          <a:chOff x="0" y="0"/>
          <a:chExt cx="0" cy="0"/>
        </a:xfrm>
      </p:grpSpPr>
      <p:sp>
        <p:nvSpPr>
          <p:cNvPr id="1580" name="Google Shape;1580;p87: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81" name="Google Shape;1581;p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8"/>
        <p:cNvGrpSpPr/>
        <p:nvPr/>
      </p:nvGrpSpPr>
      <p:grpSpPr>
        <a:xfrm>
          <a:off x="0" y="0"/>
          <a:ext cx="0" cy="0"/>
          <a:chOff x="0" y="0"/>
          <a:chExt cx="0" cy="0"/>
        </a:xfrm>
      </p:grpSpPr>
      <p:sp>
        <p:nvSpPr>
          <p:cNvPr id="1599" name="Google Shape;1599;p89: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00" name="Google Shape;1600;p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8"/>
        <p:cNvGrpSpPr/>
        <p:nvPr/>
      </p:nvGrpSpPr>
      <p:grpSpPr>
        <a:xfrm>
          <a:off x="0" y="0"/>
          <a:ext cx="0" cy="0"/>
          <a:chOff x="0" y="0"/>
          <a:chExt cx="0" cy="0"/>
        </a:xfrm>
      </p:grpSpPr>
      <p:sp>
        <p:nvSpPr>
          <p:cNvPr id="1649" name="Google Shape;1649;p93: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50" name="Google Shape;1650;p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ru" sz="1200" b="0" i="0" u="none" strike="noStrike" cap="none">
                <a:solidFill>
                  <a:srgbClr val="D0C1D5"/>
                </a:solidFill>
                <a:latin typeface="Times New Roman"/>
                <a:ea typeface="Times New Roman"/>
                <a:cs typeface="Times New Roman"/>
                <a:sym typeface="Times New Roman"/>
              </a:rPr>
              <a:t>9</a:t>
            </a:fld>
            <a:endParaRPr sz="1200" b="0" i="0" u="none" strike="noStrike" cap="none">
              <a:solidFill>
                <a:srgbClr val="D0C1D5"/>
              </a:solidFill>
              <a:latin typeface="Times New Roman"/>
              <a:ea typeface="Times New Roman"/>
              <a:cs typeface="Times New Roman"/>
              <a:sym typeface="Times New Roman"/>
            </a:endParaRPr>
          </a:p>
        </p:txBody>
      </p:sp>
      <p:sp>
        <p:nvSpPr>
          <p:cNvPr id="299" name="Google Shape;29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0" name="Google Shape;300;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2"/>
        <p:cNvGrpSpPr/>
        <p:nvPr/>
      </p:nvGrpSpPr>
      <p:grpSpPr>
        <a:xfrm>
          <a:off x="0" y="0"/>
          <a:ext cx="0" cy="0"/>
          <a:chOff x="0" y="0"/>
          <a:chExt cx="0" cy="0"/>
        </a:xfrm>
      </p:grpSpPr>
      <p:sp>
        <p:nvSpPr>
          <p:cNvPr id="1663" name="Google Shape;1663;p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64" name="Google Shape;1664;p9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latin typeface="Arial"/>
              <a:ea typeface="Arial"/>
              <a:cs typeface="Arial"/>
              <a:sym typeface="Arial"/>
            </a:endParaRPr>
          </a:p>
        </p:txBody>
      </p:sp>
      <p:sp>
        <p:nvSpPr>
          <p:cNvPr id="1665" name="Google Shape;1665;p9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ru" sz="1200" b="0" i="0" u="none" strike="noStrike" cap="none">
                <a:solidFill>
                  <a:schemeClr val="dk1"/>
                </a:solidFill>
                <a:latin typeface="Arial"/>
                <a:ea typeface="Arial"/>
                <a:cs typeface="Arial"/>
                <a:sym typeface="Arial"/>
              </a:rPr>
              <a:t>90</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
        <p:cNvGrpSpPr/>
        <p:nvPr/>
      </p:nvGrpSpPr>
      <p:grpSpPr>
        <a:xfrm>
          <a:off x="0" y="0"/>
          <a:ext cx="0" cy="0"/>
          <a:chOff x="0" y="0"/>
          <a:chExt cx="0" cy="0"/>
        </a:xfrm>
      </p:grpSpPr>
      <p:sp>
        <p:nvSpPr>
          <p:cNvPr id="12" name="Google Shape;12;p9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2800"/>
              <a:buFont typeface="Calibri"/>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3" name="Google Shape;13;p9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0"/>
              </a:spcBef>
              <a:spcAft>
                <a:spcPts val="0"/>
              </a:spcAft>
              <a:buClr>
                <a:schemeClr val="dk1"/>
              </a:buClr>
              <a:buSzPts val="1800"/>
              <a:buChar char="●"/>
              <a:defRPr/>
            </a:lvl1pPr>
            <a:lvl2pPr marL="914400" lvl="1" indent="-317500" algn="l">
              <a:lnSpc>
                <a:spcPct val="100000"/>
              </a:lnSpc>
              <a:spcBef>
                <a:spcPts val="1600"/>
              </a:spcBef>
              <a:spcAft>
                <a:spcPts val="0"/>
              </a:spcAft>
              <a:buClr>
                <a:schemeClr val="dk1"/>
              </a:buClr>
              <a:buSzPts val="1400"/>
              <a:buChar char="○"/>
              <a:defRPr/>
            </a:lvl2pPr>
            <a:lvl3pPr marL="1371600" lvl="2" indent="-317500" algn="l">
              <a:lnSpc>
                <a:spcPct val="100000"/>
              </a:lnSpc>
              <a:spcBef>
                <a:spcPts val="1600"/>
              </a:spcBef>
              <a:spcAft>
                <a:spcPts val="0"/>
              </a:spcAft>
              <a:buClr>
                <a:schemeClr val="dk1"/>
              </a:buClr>
              <a:buSzPts val="1400"/>
              <a:buChar char="■"/>
              <a:defRPr/>
            </a:lvl3pPr>
            <a:lvl4pPr marL="1828800" lvl="3" indent="-317500" algn="l">
              <a:lnSpc>
                <a:spcPct val="100000"/>
              </a:lnSpc>
              <a:spcBef>
                <a:spcPts val="1600"/>
              </a:spcBef>
              <a:spcAft>
                <a:spcPts val="0"/>
              </a:spcAft>
              <a:buClr>
                <a:schemeClr val="dk1"/>
              </a:buClr>
              <a:buSzPts val="1400"/>
              <a:buChar char="●"/>
              <a:defRPr/>
            </a:lvl4pPr>
            <a:lvl5pPr marL="2286000" lvl="4" indent="-317500" algn="l">
              <a:lnSpc>
                <a:spcPct val="100000"/>
              </a:lnSpc>
              <a:spcBef>
                <a:spcPts val="1600"/>
              </a:spcBef>
              <a:spcAft>
                <a:spcPts val="0"/>
              </a:spcAft>
              <a:buClr>
                <a:schemeClr val="dk1"/>
              </a:buClr>
              <a:buSzPts val="1400"/>
              <a:buChar char="○"/>
              <a:defRPr/>
            </a:lvl5pPr>
            <a:lvl6pPr marL="2743200" lvl="5" indent="-317500" algn="l">
              <a:lnSpc>
                <a:spcPct val="100000"/>
              </a:lnSpc>
              <a:spcBef>
                <a:spcPts val="1600"/>
              </a:spcBef>
              <a:spcAft>
                <a:spcPts val="0"/>
              </a:spcAft>
              <a:buClr>
                <a:schemeClr val="dk1"/>
              </a:buClr>
              <a:buSzPts val="1400"/>
              <a:buChar char="■"/>
              <a:defRPr/>
            </a:lvl6pPr>
            <a:lvl7pPr marL="3200400" lvl="6" indent="-317500" algn="l">
              <a:lnSpc>
                <a:spcPct val="100000"/>
              </a:lnSpc>
              <a:spcBef>
                <a:spcPts val="1600"/>
              </a:spcBef>
              <a:spcAft>
                <a:spcPts val="0"/>
              </a:spcAft>
              <a:buClr>
                <a:schemeClr val="dk1"/>
              </a:buClr>
              <a:buSzPts val="1400"/>
              <a:buChar char="●"/>
              <a:defRPr/>
            </a:lvl7pPr>
            <a:lvl8pPr marL="3657600" lvl="7" indent="-317500" algn="l">
              <a:lnSpc>
                <a:spcPct val="100000"/>
              </a:lnSpc>
              <a:spcBef>
                <a:spcPts val="1600"/>
              </a:spcBef>
              <a:spcAft>
                <a:spcPts val="0"/>
              </a:spcAft>
              <a:buClr>
                <a:schemeClr val="dk1"/>
              </a:buClr>
              <a:buSzPts val="1400"/>
              <a:buChar char="○"/>
              <a:defRPr/>
            </a:lvl8pPr>
            <a:lvl9pPr marL="4114800" lvl="8" indent="-317500" algn="l">
              <a:lnSpc>
                <a:spcPct val="100000"/>
              </a:lnSpc>
              <a:spcBef>
                <a:spcPts val="1600"/>
              </a:spcBef>
              <a:spcAft>
                <a:spcPts val="1600"/>
              </a:spcAft>
              <a:buClr>
                <a:schemeClr val="dk1"/>
              </a:buClr>
              <a:buSzPts val="1400"/>
              <a:buChar char="■"/>
              <a:defRPr/>
            </a:lvl9pPr>
          </a:lstStyle>
          <a:p>
            <a:endParaRPr/>
          </a:p>
        </p:txBody>
      </p:sp>
      <p:sp>
        <p:nvSpPr>
          <p:cNvPr id="14" name="Google Shape;14;p9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Рисунок с подписью" type="picTx">
  <p:cSld name="PICTURE_WITH_CAPTION_TEXT">
    <p:spTree>
      <p:nvGrpSpPr>
        <p:cNvPr id="1" name="Shape 65"/>
        <p:cNvGrpSpPr/>
        <p:nvPr/>
      </p:nvGrpSpPr>
      <p:grpSpPr>
        <a:xfrm>
          <a:off x="0" y="0"/>
          <a:ext cx="0" cy="0"/>
          <a:chOff x="0" y="0"/>
          <a:chExt cx="0" cy="0"/>
        </a:xfrm>
      </p:grpSpPr>
      <p:sp>
        <p:nvSpPr>
          <p:cNvPr id="66" name="Google Shape;66;p116"/>
          <p:cNvSpPr txBox="1">
            <a:spLocks noGrp="1"/>
          </p:cNvSpPr>
          <p:nvPr>
            <p:ph type="title"/>
          </p:nvPr>
        </p:nvSpPr>
        <p:spPr>
          <a:xfrm>
            <a:off x="1792288" y="3600450"/>
            <a:ext cx="5486400" cy="4251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16"/>
          <p:cNvSpPr>
            <a:spLocks noGrp="1"/>
          </p:cNvSpPr>
          <p:nvPr>
            <p:ph type="pic" idx="2"/>
          </p:nvPr>
        </p:nvSpPr>
        <p:spPr>
          <a:xfrm>
            <a:off x="1792288" y="459581"/>
            <a:ext cx="5486400" cy="3086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16"/>
          <p:cNvSpPr txBox="1">
            <a:spLocks noGrp="1"/>
          </p:cNvSpPr>
          <p:nvPr>
            <p:ph type="body" idx="1"/>
          </p:nvPr>
        </p:nvSpPr>
        <p:spPr>
          <a:xfrm>
            <a:off x="1792288" y="4025503"/>
            <a:ext cx="5486400" cy="6036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116"/>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16"/>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16"/>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72"/>
        <p:cNvGrpSpPr/>
        <p:nvPr/>
      </p:nvGrpSpPr>
      <p:grpSpPr>
        <a:xfrm>
          <a:off x="0" y="0"/>
          <a:ext cx="0" cy="0"/>
          <a:chOff x="0" y="0"/>
          <a:chExt cx="0" cy="0"/>
        </a:xfrm>
      </p:grpSpPr>
      <p:sp>
        <p:nvSpPr>
          <p:cNvPr id="73" name="Google Shape;73;p117"/>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17"/>
          <p:cNvSpPr txBox="1">
            <a:spLocks noGrp="1"/>
          </p:cNvSpPr>
          <p:nvPr>
            <p:ph type="body" idx="1"/>
          </p:nvPr>
        </p:nvSpPr>
        <p:spPr>
          <a:xfrm rot="5400000">
            <a:off x="2874750" y="-1217400"/>
            <a:ext cx="3394500" cy="8229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117"/>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7"/>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7"/>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78"/>
        <p:cNvGrpSpPr/>
        <p:nvPr/>
      </p:nvGrpSpPr>
      <p:grpSpPr>
        <a:xfrm>
          <a:off x="0" y="0"/>
          <a:ext cx="0" cy="0"/>
          <a:chOff x="0" y="0"/>
          <a:chExt cx="0" cy="0"/>
        </a:xfrm>
      </p:grpSpPr>
      <p:sp>
        <p:nvSpPr>
          <p:cNvPr id="79" name="Google Shape;79;p118"/>
          <p:cNvSpPr txBox="1">
            <a:spLocks noGrp="1"/>
          </p:cNvSpPr>
          <p:nvPr>
            <p:ph type="title"/>
          </p:nvPr>
        </p:nvSpPr>
        <p:spPr>
          <a:xfrm rot="5400000">
            <a:off x="5463750" y="1371628"/>
            <a:ext cx="4388700" cy="20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18"/>
          <p:cNvSpPr txBox="1">
            <a:spLocks noGrp="1"/>
          </p:cNvSpPr>
          <p:nvPr>
            <p:ph type="body" idx="1"/>
          </p:nvPr>
        </p:nvSpPr>
        <p:spPr>
          <a:xfrm rot="5400000">
            <a:off x="1272750" y="-609572"/>
            <a:ext cx="4388700" cy="6019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118"/>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18"/>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18"/>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8"/>
        <p:cNvGrpSpPr/>
        <p:nvPr/>
      </p:nvGrpSpPr>
      <p:grpSpPr>
        <a:xfrm>
          <a:off x="0" y="0"/>
          <a:ext cx="0" cy="0"/>
          <a:chOff x="0" y="0"/>
          <a:chExt cx="0" cy="0"/>
        </a:xfrm>
      </p:grpSpPr>
      <p:sp>
        <p:nvSpPr>
          <p:cNvPr id="89" name="Google Shape;89;p9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0" name="Google Shape;90;p9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91" name="Google Shape;91;p9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2"/>
        <p:cNvGrpSpPr/>
        <p:nvPr/>
      </p:nvGrpSpPr>
      <p:grpSpPr>
        <a:xfrm>
          <a:off x="0" y="0"/>
          <a:ext cx="0" cy="0"/>
          <a:chOff x="0" y="0"/>
          <a:chExt cx="0" cy="0"/>
        </a:xfrm>
      </p:grpSpPr>
      <p:sp>
        <p:nvSpPr>
          <p:cNvPr id="93" name="Google Shape;93;p119"/>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94" name="Google Shape;94;p119"/>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95" name="Google Shape;95;p1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6"/>
        <p:cNvGrpSpPr/>
        <p:nvPr/>
      </p:nvGrpSpPr>
      <p:grpSpPr>
        <a:xfrm>
          <a:off x="0" y="0"/>
          <a:ext cx="0" cy="0"/>
          <a:chOff x="0" y="0"/>
          <a:chExt cx="0" cy="0"/>
        </a:xfrm>
      </p:grpSpPr>
      <p:sp>
        <p:nvSpPr>
          <p:cNvPr id="97" name="Google Shape;97;p120"/>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98" name="Google Shape;98;p1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9"/>
        <p:cNvGrpSpPr/>
        <p:nvPr/>
      </p:nvGrpSpPr>
      <p:grpSpPr>
        <a:xfrm>
          <a:off x="0" y="0"/>
          <a:ext cx="0" cy="0"/>
          <a:chOff x="0" y="0"/>
          <a:chExt cx="0" cy="0"/>
        </a:xfrm>
      </p:grpSpPr>
      <p:sp>
        <p:nvSpPr>
          <p:cNvPr id="100" name="Google Shape;100;p12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01" name="Google Shape;101;p121"/>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02" name="Google Shape;102;p121"/>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03" name="Google Shape;103;p1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4"/>
        <p:cNvGrpSpPr/>
        <p:nvPr/>
      </p:nvGrpSpPr>
      <p:grpSpPr>
        <a:xfrm>
          <a:off x="0" y="0"/>
          <a:ext cx="0" cy="0"/>
          <a:chOff x="0" y="0"/>
          <a:chExt cx="0" cy="0"/>
        </a:xfrm>
      </p:grpSpPr>
      <p:sp>
        <p:nvSpPr>
          <p:cNvPr id="105" name="Google Shape;105;p12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06" name="Google Shape;106;p1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7"/>
        <p:cNvGrpSpPr/>
        <p:nvPr/>
      </p:nvGrpSpPr>
      <p:grpSpPr>
        <a:xfrm>
          <a:off x="0" y="0"/>
          <a:ext cx="0" cy="0"/>
          <a:chOff x="0" y="0"/>
          <a:chExt cx="0" cy="0"/>
        </a:xfrm>
      </p:grpSpPr>
      <p:sp>
        <p:nvSpPr>
          <p:cNvPr id="108" name="Google Shape;108;p123"/>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09" name="Google Shape;109;p123"/>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10" name="Google Shape;110;p1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11"/>
        <p:cNvGrpSpPr/>
        <p:nvPr/>
      </p:nvGrpSpPr>
      <p:grpSpPr>
        <a:xfrm>
          <a:off x="0" y="0"/>
          <a:ext cx="0" cy="0"/>
          <a:chOff x="0" y="0"/>
          <a:chExt cx="0" cy="0"/>
        </a:xfrm>
      </p:grpSpPr>
      <p:sp>
        <p:nvSpPr>
          <p:cNvPr id="112" name="Google Shape;112;p124"/>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113" name="Google Shape;113;p1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Титульный слайд" type="title">
  <p:cSld name="TITLE">
    <p:spTree>
      <p:nvGrpSpPr>
        <p:cNvPr id="1" name="Shape 15"/>
        <p:cNvGrpSpPr/>
        <p:nvPr/>
      </p:nvGrpSpPr>
      <p:grpSpPr>
        <a:xfrm>
          <a:off x="0" y="0"/>
          <a:ext cx="0" cy="0"/>
          <a:chOff x="0" y="0"/>
          <a:chExt cx="0" cy="0"/>
        </a:xfrm>
      </p:grpSpPr>
      <p:sp>
        <p:nvSpPr>
          <p:cNvPr id="16" name="Google Shape;16;p108"/>
          <p:cNvSpPr txBox="1">
            <a:spLocks noGrp="1"/>
          </p:cNvSpPr>
          <p:nvPr>
            <p:ph type="ctrTitle"/>
          </p:nvPr>
        </p:nvSpPr>
        <p:spPr>
          <a:xfrm>
            <a:off x="685800" y="1597819"/>
            <a:ext cx="7772400" cy="11025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08"/>
          <p:cNvSpPr txBox="1">
            <a:spLocks noGrp="1"/>
          </p:cNvSpPr>
          <p:nvPr>
            <p:ph type="subTitle" idx="1"/>
          </p:nvPr>
        </p:nvSpPr>
        <p:spPr>
          <a:xfrm>
            <a:off x="1371600" y="2914650"/>
            <a:ext cx="6400800" cy="1314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108"/>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08"/>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08"/>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4"/>
        <p:cNvGrpSpPr/>
        <p:nvPr/>
      </p:nvGrpSpPr>
      <p:grpSpPr>
        <a:xfrm>
          <a:off x="0" y="0"/>
          <a:ext cx="0" cy="0"/>
          <a:chOff x="0" y="0"/>
          <a:chExt cx="0" cy="0"/>
        </a:xfrm>
      </p:grpSpPr>
      <p:sp>
        <p:nvSpPr>
          <p:cNvPr id="115" name="Google Shape;115;p125"/>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125"/>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17" name="Google Shape;117;p125"/>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18" name="Google Shape;118;p125"/>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19" name="Google Shape;119;p1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20"/>
        <p:cNvGrpSpPr/>
        <p:nvPr/>
      </p:nvGrpSpPr>
      <p:grpSpPr>
        <a:xfrm>
          <a:off x="0" y="0"/>
          <a:ext cx="0" cy="0"/>
          <a:chOff x="0" y="0"/>
          <a:chExt cx="0" cy="0"/>
        </a:xfrm>
      </p:grpSpPr>
      <p:sp>
        <p:nvSpPr>
          <p:cNvPr id="121" name="Google Shape;121;p126"/>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122" name="Google Shape;122;p1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23"/>
        <p:cNvGrpSpPr/>
        <p:nvPr/>
      </p:nvGrpSpPr>
      <p:grpSpPr>
        <a:xfrm>
          <a:off x="0" y="0"/>
          <a:ext cx="0" cy="0"/>
          <a:chOff x="0" y="0"/>
          <a:chExt cx="0" cy="0"/>
        </a:xfrm>
      </p:grpSpPr>
      <p:sp>
        <p:nvSpPr>
          <p:cNvPr id="124" name="Google Shape;124;p127"/>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25" name="Google Shape;125;p127"/>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126" name="Google Shape;126;p1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7"/>
        <p:cNvGrpSpPr/>
        <p:nvPr/>
      </p:nvGrpSpPr>
      <p:grpSpPr>
        <a:xfrm>
          <a:off x="0" y="0"/>
          <a:ext cx="0" cy="0"/>
          <a:chOff x="0" y="0"/>
          <a:chExt cx="0" cy="0"/>
        </a:xfrm>
      </p:grpSpPr>
      <p:sp>
        <p:nvSpPr>
          <p:cNvPr id="128" name="Google Shape;128;p1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OBJECT">
    <p:spTree>
      <p:nvGrpSpPr>
        <p:cNvPr id="1" name="Shape 135"/>
        <p:cNvGrpSpPr/>
        <p:nvPr/>
      </p:nvGrpSpPr>
      <p:grpSpPr>
        <a:xfrm>
          <a:off x="0" y="0"/>
          <a:ext cx="0" cy="0"/>
          <a:chOff x="0" y="0"/>
          <a:chExt cx="0" cy="0"/>
        </a:xfrm>
      </p:grpSpPr>
      <p:sp>
        <p:nvSpPr>
          <p:cNvPr id="136" name="Google Shape;136;p100"/>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7" name="Google Shape;137;p100"/>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8" name="Google Shape;138;p100"/>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9" name="Google Shape;139;p100"/>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0" name="Google Shape;140;p100"/>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141"/>
        <p:cNvGrpSpPr/>
        <p:nvPr/>
      </p:nvGrpSpPr>
      <p:grpSpPr>
        <a:xfrm>
          <a:off x="0" y="0"/>
          <a:ext cx="0" cy="0"/>
          <a:chOff x="0" y="0"/>
          <a:chExt cx="0" cy="0"/>
        </a:xfrm>
      </p:grpSpPr>
      <p:sp>
        <p:nvSpPr>
          <p:cNvPr id="142" name="Google Shape;142;p101"/>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3" name="Google Shape;143;p10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4" name="Google Shape;144;p101"/>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5" name="Google Shape;145;p101"/>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146"/>
        <p:cNvGrpSpPr/>
        <p:nvPr/>
      </p:nvGrpSpPr>
      <p:grpSpPr>
        <a:xfrm>
          <a:off x="0" y="0"/>
          <a:ext cx="0" cy="0"/>
          <a:chOff x="0" y="0"/>
          <a:chExt cx="0" cy="0"/>
        </a:xfrm>
      </p:grpSpPr>
      <p:sp>
        <p:nvSpPr>
          <p:cNvPr id="147" name="Google Shape;147;p102"/>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8" name="Google Shape;148;p10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9" name="Google Shape;149;p102"/>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Заголовок, объект и текст" type="objAndTx">
  <p:cSld name="OBJECT_AND_TEXT">
    <p:spTree>
      <p:nvGrpSpPr>
        <p:cNvPr id="1" name="Shape 150"/>
        <p:cNvGrpSpPr/>
        <p:nvPr/>
      </p:nvGrpSpPr>
      <p:grpSpPr>
        <a:xfrm>
          <a:off x="0" y="0"/>
          <a:ext cx="0" cy="0"/>
          <a:chOff x="0" y="0"/>
          <a:chExt cx="0" cy="0"/>
        </a:xfrm>
      </p:grpSpPr>
      <p:sp>
        <p:nvSpPr>
          <p:cNvPr id="151" name="Google Shape;151;p103"/>
          <p:cNvSpPr txBox="1">
            <a:spLocks noGrp="1"/>
          </p:cNvSpPr>
          <p:nvPr>
            <p:ph type="title"/>
          </p:nvPr>
        </p:nvSpPr>
        <p:spPr>
          <a:xfrm>
            <a:off x="152400" y="114300"/>
            <a:ext cx="8915400" cy="85725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2" name="Google Shape;152;p103"/>
          <p:cNvSpPr txBox="1">
            <a:spLocks noGrp="1"/>
          </p:cNvSpPr>
          <p:nvPr>
            <p:ph type="body" idx="1"/>
          </p:nvPr>
        </p:nvSpPr>
        <p:spPr>
          <a:xfrm>
            <a:off x="1219200" y="1257300"/>
            <a:ext cx="3810000" cy="34290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3" name="Google Shape;153;p103"/>
          <p:cNvSpPr txBox="1">
            <a:spLocks noGrp="1"/>
          </p:cNvSpPr>
          <p:nvPr>
            <p:ph type="body" idx="2"/>
          </p:nvPr>
        </p:nvSpPr>
        <p:spPr>
          <a:xfrm>
            <a:off x="5181600" y="1257300"/>
            <a:ext cx="3810000" cy="34290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4" name="Google Shape;154;p103"/>
          <p:cNvSpPr txBox="1">
            <a:spLocks noGrp="1"/>
          </p:cNvSpPr>
          <p:nvPr>
            <p:ph type="dt" idx="10"/>
          </p:nvPr>
        </p:nvSpPr>
        <p:spPr>
          <a:xfrm>
            <a:off x="1295400" y="4743450"/>
            <a:ext cx="1905000" cy="342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5" name="Google Shape;155;p103"/>
          <p:cNvSpPr txBox="1">
            <a:spLocks noGrp="1"/>
          </p:cNvSpPr>
          <p:nvPr>
            <p:ph type="ftr" idx="11"/>
          </p:nvPr>
        </p:nvSpPr>
        <p:spPr>
          <a:xfrm>
            <a:off x="3810000" y="4743450"/>
            <a:ext cx="2895600" cy="342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6" name="Google Shape;156;p103"/>
          <p:cNvSpPr txBox="1">
            <a:spLocks noGrp="1"/>
          </p:cNvSpPr>
          <p:nvPr>
            <p:ph type="sldNum" idx="12"/>
          </p:nvPr>
        </p:nvSpPr>
        <p:spPr>
          <a:xfrm>
            <a:off x="7086600" y="4743450"/>
            <a:ext cx="1905000" cy="342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Заголовок, текст и объект" type="txAndObj">
  <p:cSld name="TEXT_AND_OBJECT">
    <p:spTree>
      <p:nvGrpSpPr>
        <p:cNvPr id="1" name="Shape 157"/>
        <p:cNvGrpSpPr/>
        <p:nvPr/>
      </p:nvGrpSpPr>
      <p:grpSpPr>
        <a:xfrm>
          <a:off x="0" y="0"/>
          <a:ext cx="0" cy="0"/>
          <a:chOff x="0" y="0"/>
          <a:chExt cx="0" cy="0"/>
        </a:xfrm>
      </p:grpSpPr>
      <p:sp>
        <p:nvSpPr>
          <p:cNvPr id="158" name="Google Shape;158;p104"/>
          <p:cNvSpPr txBox="1">
            <a:spLocks noGrp="1"/>
          </p:cNvSpPr>
          <p:nvPr>
            <p:ph type="title"/>
          </p:nvPr>
        </p:nvSpPr>
        <p:spPr>
          <a:xfrm>
            <a:off x="152400" y="114300"/>
            <a:ext cx="8915400" cy="85725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9" name="Google Shape;159;p104"/>
          <p:cNvSpPr txBox="1">
            <a:spLocks noGrp="1"/>
          </p:cNvSpPr>
          <p:nvPr>
            <p:ph type="body" idx="1"/>
          </p:nvPr>
        </p:nvSpPr>
        <p:spPr>
          <a:xfrm>
            <a:off x="1219200" y="1257300"/>
            <a:ext cx="3810000" cy="34290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60" name="Google Shape;160;p104"/>
          <p:cNvSpPr txBox="1">
            <a:spLocks noGrp="1"/>
          </p:cNvSpPr>
          <p:nvPr>
            <p:ph type="body" idx="2"/>
          </p:nvPr>
        </p:nvSpPr>
        <p:spPr>
          <a:xfrm>
            <a:off x="5181600" y="1257300"/>
            <a:ext cx="3810000" cy="34290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61" name="Google Shape;161;p104"/>
          <p:cNvSpPr txBox="1">
            <a:spLocks noGrp="1"/>
          </p:cNvSpPr>
          <p:nvPr>
            <p:ph type="dt" idx="10"/>
          </p:nvPr>
        </p:nvSpPr>
        <p:spPr>
          <a:xfrm>
            <a:off x="1295400" y="4743450"/>
            <a:ext cx="1905000" cy="342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2" name="Google Shape;162;p104"/>
          <p:cNvSpPr txBox="1">
            <a:spLocks noGrp="1"/>
          </p:cNvSpPr>
          <p:nvPr>
            <p:ph type="ftr" idx="11"/>
          </p:nvPr>
        </p:nvSpPr>
        <p:spPr>
          <a:xfrm>
            <a:off x="3810000" y="4743450"/>
            <a:ext cx="2895600" cy="342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3" name="Google Shape;163;p104"/>
          <p:cNvSpPr txBox="1">
            <a:spLocks noGrp="1"/>
          </p:cNvSpPr>
          <p:nvPr>
            <p:ph type="sldNum" idx="12"/>
          </p:nvPr>
        </p:nvSpPr>
        <p:spPr>
          <a:xfrm>
            <a:off x="7086600" y="4743450"/>
            <a:ext cx="1905000" cy="342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Заголовок и объект над текстом" type="objOverTx">
  <p:cSld name="OBJECT_OVER_TEXT">
    <p:spTree>
      <p:nvGrpSpPr>
        <p:cNvPr id="1" name="Shape 164"/>
        <p:cNvGrpSpPr/>
        <p:nvPr/>
      </p:nvGrpSpPr>
      <p:grpSpPr>
        <a:xfrm>
          <a:off x="0" y="0"/>
          <a:ext cx="0" cy="0"/>
          <a:chOff x="0" y="0"/>
          <a:chExt cx="0" cy="0"/>
        </a:xfrm>
      </p:grpSpPr>
      <p:sp>
        <p:nvSpPr>
          <p:cNvPr id="165" name="Google Shape;165;p105"/>
          <p:cNvSpPr txBox="1">
            <a:spLocks noGrp="1"/>
          </p:cNvSpPr>
          <p:nvPr>
            <p:ph type="title"/>
          </p:nvPr>
        </p:nvSpPr>
        <p:spPr>
          <a:xfrm>
            <a:off x="152400" y="114300"/>
            <a:ext cx="8915400" cy="85725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6" name="Google Shape;166;p105"/>
          <p:cNvSpPr txBox="1">
            <a:spLocks noGrp="1"/>
          </p:cNvSpPr>
          <p:nvPr>
            <p:ph type="body" idx="1"/>
          </p:nvPr>
        </p:nvSpPr>
        <p:spPr>
          <a:xfrm>
            <a:off x="1219200" y="1257300"/>
            <a:ext cx="7772400" cy="165735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67" name="Google Shape;167;p105"/>
          <p:cNvSpPr txBox="1">
            <a:spLocks noGrp="1"/>
          </p:cNvSpPr>
          <p:nvPr>
            <p:ph type="body" idx="2"/>
          </p:nvPr>
        </p:nvSpPr>
        <p:spPr>
          <a:xfrm>
            <a:off x="1219200" y="3028950"/>
            <a:ext cx="7772400" cy="165735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68" name="Google Shape;168;p105"/>
          <p:cNvSpPr txBox="1">
            <a:spLocks noGrp="1"/>
          </p:cNvSpPr>
          <p:nvPr>
            <p:ph type="dt" idx="10"/>
          </p:nvPr>
        </p:nvSpPr>
        <p:spPr>
          <a:xfrm>
            <a:off x="1295400" y="4743450"/>
            <a:ext cx="1905000" cy="342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9" name="Google Shape;169;p105"/>
          <p:cNvSpPr txBox="1">
            <a:spLocks noGrp="1"/>
          </p:cNvSpPr>
          <p:nvPr>
            <p:ph type="ftr" idx="11"/>
          </p:nvPr>
        </p:nvSpPr>
        <p:spPr>
          <a:xfrm>
            <a:off x="3810000" y="4743450"/>
            <a:ext cx="2895600" cy="342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0" name="Google Shape;170;p105"/>
          <p:cNvSpPr txBox="1">
            <a:spLocks noGrp="1"/>
          </p:cNvSpPr>
          <p:nvPr>
            <p:ph type="sldNum" idx="12"/>
          </p:nvPr>
        </p:nvSpPr>
        <p:spPr>
          <a:xfrm>
            <a:off x="7086600" y="4743450"/>
            <a:ext cx="1905000" cy="342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OBJECT">
    <p:spTree>
      <p:nvGrpSpPr>
        <p:cNvPr id="1" name="Shape 21"/>
        <p:cNvGrpSpPr/>
        <p:nvPr/>
      </p:nvGrpSpPr>
      <p:grpSpPr>
        <a:xfrm>
          <a:off x="0" y="0"/>
          <a:ext cx="0" cy="0"/>
          <a:chOff x="0" y="0"/>
          <a:chExt cx="0" cy="0"/>
        </a:xfrm>
      </p:grpSpPr>
      <p:sp>
        <p:nvSpPr>
          <p:cNvPr id="22" name="Google Shape;22;p109"/>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09"/>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109"/>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09"/>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09"/>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Два объекта" type="twoObj">
  <p:cSld name="TWO_OBJECTS">
    <p:spTree>
      <p:nvGrpSpPr>
        <p:cNvPr id="1" name="Shape 171"/>
        <p:cNvGrpSpPr/>
        <p:nvPr/>
      </p:nvGrpSpPr>
      <p:grpSpPr>
        <a:xfrm>
          <a:off x="0" y="0"/>
          <a:ext cx="0" cy="0"/>
          <a:chOff x="0" y="0"/>
          <a:chExt cx="0" cy="0"/>
        </a:xfrm>
      </p:grpSpPr>
      <p:sp>
        <p:nvSpPr>
          <p:cNvPr id="172" name="Google Shape;172;p106"/>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3" name="Google Shape;173;p106"/>
          <p:cNvSpPr txBox="1">
            <a:spLocks noGrp="1"/>
          </p:cNvSpPr>
          <p:nvPr>
            <p:ph type="body" idx="1"/>
          </p:nvPr>
        </p:nvSpPr>
        <p:spPr>
          <a:xfrm>
            <a:off x="628650" y="1369219"/>
            <a:ext cx="3886200" cy="3263504"/>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74" name="Google Shape;174;p106"/>
          <p:cNvSpPr txBox="1">
            <a:spLocks noGrp="1"/>
          </p:cNvSpPr>
          <p:nvPr>
            <p:ph type="body" idx="2"/>
          </p:nvPr>
        </p:nvSpPr>
        <p:spPr>
          <a:xfrm>
            <a:off x="4629150" y="1369219"/>
            <a:ext cx="3886200" cy="3263504"/>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75" name="Google Shape;175;p10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6" name="Google Shape;176;p106"/>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7" name="Google Shape;177;p106"/>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nt" type="objOnly">
  <p:cSld name="OBJECT_ONLY">
    <p:spTree>
      <p:nvGrpSpPr>
        <p:cNvPr id="1" name="Shape 178"/>
        <p:cNvGrpSpPr/>
        <p:nvPr/>
      </p:nvGrpSpPr>
      <p:grpSpPr>
        <a:xfrm>
          <a:off x="0" y="0"/>
          <a:ext cx="0" cy="0"/>
          <a:chOff x="0" y="0"/>
          <a:chExt cx="0" cy="0"/>
        </a:xfrm>
      </p:grpSpPr>
      <p:sp>
        <p:nvSpPr>
          <p:cNvPr id="179" name="Google Shape;179;p107"/>
          <p:cNvSpPr txBox="1">
            <a:spLocks noGrp="1"/>
          </p:cNvSpPr>
          <p:nvPr>
            <p:ph type="body" idx="1"/>
          </p:nvPr>
        </p:nvSpPr>
        <p:spPr>
          <a:xfrm>
            <a:off x="685800" y="457200"/>
            <a:ext cx="7772400" cy="41148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80" name="Google Shape;180;p107"/>
          <p:cNvSpPr txBox="1">
            <a:spLocks noGrp="1"/>
          </p:cNvSpPr>
          <p:nvPr>
            <p:ph type="dt" idx="10"/>
          </p:nvPr>
        </p:nvSpPr>
        <p:spPr>
          <a:xfrm>
            <a:off x="685800" y="4686300"/>
            <a:ext cx="1905000" cy="342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1" name="Google Shape;181;p107"/>
          <p:cNvSpPr txBox="1">
            <a:spLocks noGrp="1"/>
          </p:cNvSpPr>
          <p:nvPr>
            <p:ph type="ftr" idx="11"/>
          </p:nvPr>
        </p:nvSpPr>
        <p:spPr>
          <a:xfrm>
            <a:off x="3124200" y="4686300"/>
            <a:ext cx="2895600" cy="342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2" name="Google Shape;182;p107"/>
          <p:cNvSpPr txBox="1">
            <a:spLocks noGrp="1"/>
          </p:cNvSpPr>
          <p:nvPr>
            <p:ph type="sldNum" idx="12"/>
          </p:nvPr>
        </p:nvSpPr>
        <p:spPr>
          <a:xfrm>
            <a:off x="6553200" y="4686300"/>
            <a:ext cx="1905000" cy="342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Титульный слайд" type="title">
  <p:cSld name="TITLE">
    <p:spTree>
      <p:nvGrpSpPr>
        <p:cNvPr id="1" name="Shape 183"/>
        <p:cNvGrpSpPr/>
        <p:nvPr/>
      </p:nvGrpSpPr>
      <p:grpSpPr>
        <a:xfrm>
          <a:off x="0" y="0"/>
          <a:ext cx="0" cy="0"/>
          <a:chOff x="0" y="0"/>
          <a:chExt cx="0" cy="0"/>
        </a:xfrm>
      </p:grpSpPr>
      <p:sp>
        <p:nvSpPr>
          <p:cNvPr id="184" name="Google Shape;184;p129"/>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5" name="Google Shape;185;p129"/>
          <p:cNvSpPr txBox="1">
            <a:spLocks noGrp="1"/>
          </p:cNvSpPr>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86" name="Google Shape;186;p129"/>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7" name="Google Shape;187;p129"/>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8" name="Google Shape;188;p12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Заголовок раздела" type="secHead">
  <p:cSld name="SECTION_HEADER">
    <p:spTree>
      <p:nvGrpSpPr>
        <p:cNvPr id="1" name="Shape 189"/>
        <p:cNvGrpSpPr/>
        <p:nvPr/>
      </p:nvGrpSpPr>
      <p:grpSpPr>
        <a:xfrm>
          <a:off x="0" y="0"/>
          <a:ext cx="0" cy="0"/>
          <a:chOff x="0" y="0"/>
          <a:chExt cx="0" cy="0"/>
        </a:xfrm>
      </p:grpSpPr>
      <p:sp>
        <p:nvSpPr>
          <p:cNvPr id="190" name="Google Shape;190;p130"/>
          <p:cNvSpPr txBox="1">
            <a:spLocks noGrp="1"/>
          </p:cNvSpPr>
          <p:nvPr>
            <p:ph type="title"/>
          </p:nvPr>
        </p:nvSpPr>
        <p:spPr>
          <a:xfrm>
            <a:off x="623888" y="1282304"/>
            <a:ext cx="7886700" cy="2139553"/>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1" name="Google Shape;191;p130"/>
          <p:cNvSpPr txBox="1">
            <a:spLocks noGrp="1"/>
          </p:cNvSpPr>
          <p:nvPr>
            <p:ph type="body" idx="1"/>
          </p:nvPr>
        </p:nvSpPr>
        <p:spPr>
          <a:xfrm>
            <a:off x="623888" y="3442097"/>
            <a:ext cx="7886700" cy="112514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192" name="Google Shape;192;p130"/>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3" name="Google Shape;193;p130"/>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4" name="Google Shape;194;p130"/>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195"/>
        <p:cNvGrpSpPr/>
        <p:nvPr/>
      </p:nvGrpSpPr>
      <p:grpSpPr>
        <a:xfrm>
          <a:off x="0" y="0"/>
          <a:ext cx="0" cy="0"/>
          <a:chOff x="0" y="0"/>
          <a:chExt cx="0" cy="0"/>
        </a:xfrm>
      </p:grpSpPr>
      <p:sp>
        <p:nvSpPr>
          <p:cNvPr id="196" name="Google Shape;196;p131"/>
          <p:cNvSpPr txBox="1">
            <a:spLocks noGrp="1"/>
          </p:cNvSpPr>
          <p:nvPr>
            <p:ph type="title"/>
          </p:nvPr>
        </p:nvSpPr>
        <p:spPr>
          <a:xfrm>
            <a:off x="629841" y="273844"/>
            <a:ext cx="7886700"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7" name="Google Shape;197;p131"/>
          <p:cNvSpPr txBox="1">
            <a:spLocks noGrp="1"/>
          </p:cNvSpPr>
          <p:nvPr>
            <p:ph type="body" idx="1"/>
          </p:nvPr>
        </p:nvSpPr>
        <p:spPr>
          <a:xfrm>
            <a:off x="629841" y="1260872"/>
            <a:ext cx="3868340" cy="617934"/>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98" name="Google Shape;198;p131"/>
          <p:cNvSpPr txBox="1">
            <a:spLocks noGrp="1"/>
          </p:cNvSpPr>
          <p:nvPr>
            <p:ph type="body" idx="2"/>
          </p:nvPr>
        </p:nvSpPr>
        <p:spPr>
          <a:xfrm>
            <a:off x="629841" y="1878806"/>
            <a:ext cx="3868340" cy="2763441"/>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99" name="Google Shape;199;p131"/>
          <p:cNvSpPr txBox="1">
            <a:spLocks noGrp="1"/>
          </p:cNvSpPr>
          <p:nvPr>
            <p:ph type="body" idx="3"/>
          </p:nvPr>
        </p:nvSpPr>
        <p:spPr>
          <a:xfrm>
            <a:off x="4629150" y="1260872"/>
            <a:ext cx="3887391" cy="617934"/>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00" name="Google Shape;200;p131"/>
          <p:cNvSpPr txBox="1">
            <a:spLocks noGrp="1"/>
          </p:cNvSpPr>
          <p:nvPr>
            <p:ph type="body" idx="4"/>
          </p:nvPr>
        </p:nvSpPr>
        <p:spPr>
          <a:xfrm>
            <a:off x="4629150" y="1878806"/>
            <a:ext cx="3887391" cy="2763441"/>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01" name="Google Shape;201;p13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02" name="Google Shape;202;p131"/>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03" name="Google Shape;203;p131"/>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OBJECT_WITH_CAPTION_TEXT">
    <p:spTree>
      <p:nvGrpSpPr>
        <p:cNvPr id="1" name="Shape 204"/>
        <p:cNvGrpSpPr/>
        <p:nvPr/>
      </p:nvGrpSpPr>
      <p:grpSpPr>
        <a:xfrm>
          <a:off x="0" y="0"/>
          <a:ext cx="0" cy="0"/>
          <a:chOff x="0" y="0"/>
          <a:chExt cx="0" cy="0"/>
        </a:xfrm>
      </p:grpSpPr>
      <p:sp>
        <p:nvSpPr>
          <p:cNvPr id="205" name="Google Shape;205;p132"/>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06" name="Google Shape;206;p132"/>
          <p:cNvSpPr txBox="1">
            <a:spLocks noGrp="1"/>
          </p:cNvSpPr>
          <p:nvPr>
            <p:ph type="body" idx="1"/>
          </p:nvPr>
        </p:nvSpPr>
        <p:spPr>
          <a:xfrm>
            <a:off x="3887391" y="740569"/>
            <a:ext cx="4629150" cy="3655219"/>
          </a:xfrm>
          <a:prstGeom prst="rect">
            <a:avLst/>
          </a:prstGeom>
          <a:noFill/>
          <a:ln>
            <a:noFill/>
          </a:ln>
        </p:spPr>
        <p:txBody>
          <a:bodyPr spcFirstLastPara="1" wrap="square" lIns="68575" tIns="34275" rIns="68575" bIns="34275" anchor="t" anchorCtr="0">
            <a:no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207" name="Google Shape;207;p132"/>
          <p:cNvSpPr txBox="1">
            <a:spLocks noGrp="1"/>
          </p:cNvSpPr>
          <p:nvPr>
            <p:ph type="body" idx="2"/>
          </p:nvPr>
        </p:nvSpPr>
        <p:spPr>
          <a:xfrm>
            <a:off x="629841" y="1543050"/>
            <a:ext cx="2949178" cy="2858691"/>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208" name="Google Shape;208;p132"/>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09" name="Google Shape;209;p13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0" name="Google Shape;210;p132"/>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Рисунок с подписью" type="picTx">
  <p:cSld name="PICTURE_WITH_CAPTION_TEXT">
    <p:spTree>
      <p:nvGrpSpPr>
        <p:cNvPr id="1" name="Shape 211"/>
        <p:cNvGrpSpPr/>
        <p:nvPr/>
      </p:nvGrpSpPr>
      <p:grpSpPr>
        <a:xfrm>
          <a:off x="0" y="0"/>
          <a:ext cx="0" cy="0"/>
          <a:chOff x="0" y="0"/>
          <a:chExt cx="0" cy="0"/>
        </a:xfrm>
      </p:grpSpPr>
      <p:sp>
        <p:nvSpPr>
          <p:cNvPr id="212" name="Google Shape;212;p133"/>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3" name="Google Shape;213;p133"/>
          <p:cNvSpPr>
            <a:spLocks noGrp="1"/>
          </p:cNvSpPr>
          <p:nvPr>
            <p:ph type="pic" idx="2"/>
          </p:nvPr>
        </p:nvSpPr>
        <p:spPr>
          <a:xfrm>
            <a:off x="3887391" y="740569"/>
            <a:ext cx="4629150" cy="3655219"/>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214" name="Google Shape;214;p133"/>
          <p:cNvSpPr txBox="1">
            <a:spLocks noGrp="1"/>
          </p:cNvSpPr>
          <p:nvPr>
            <p:ph type="body" idx="1"/>
          </p:nvPr>
        </p:nvSpPr>
        <p:spPr>
          <a:xfrm>
            <a:off x="629841" y="1543050"/>
            <a:ext cx="2949178" cy="2858691"/>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215" name="Google Shape;215;p13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6" name="Google Shape;216;p13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7" name="Google Shape;217;p13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218"/>
        <p:cNvGrpSpPr/>
        <p:nvPr/>
      </p:nvGrpSpPr>
      <p:grpSpPr>
        <a:xfrm>
          <a:off x="0" y="0"/>
          <a:ext cx="0" cy="0"/>
          <a:chOff x="0" y="0"/>
          <a:chExt cx="0" cy="0"/>
        </a:xfrm>
      </p:grpSpPr>
      <p:sp>
        <p:nvSpPr>
          <p:cNvPr id="219" name="Google Shape;219;p134"/>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20" name="Google Shape;220;p134"/>
          <p:cNvSpPr txBox="1">
            <a:spLocks noGrp="1"/>
          </p:cNvSpPr>
          <p:nvPr>
            <p:ph type="body" idx="1"/>
          </p:nvPr>
        </p:nvSpPr>
        <p:spPr>
          <a:xfrm rot="5400000">
            <a:off x="2940248" y="-942379"/>
            <a:ext cx="3263504" cy="78867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21" name="Google Shape;221;p13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22" name="Google Shape;222;p13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23" name="Google Shape;223;p13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224"/>
        <p:cNvGrpSpPr/>
        <p:nvPr/>
      </p:nvGrpSpPr>
      <p:grpSpPr>
        <a:xfrm>
          <a:off x="0" y="0"/>
          <a:ext cx="0" cy="0"/>
          <a:chOff x="0" y="0"/>
          <a:chExt cx="0" cy="0"/>
        </a:xfrm>
      </p:grpSpPr>
      <p:sp>
        <p:nvSpPr>
          <p:cNvPr id="225" name="Google Shape;225;p135"/>
          <p:cNvSpPr txBox="1">
            <a:spLocks noGrp="1"/>
          </p:cNvSpPr>
          <p:nvPr>
            <p:ph type="title"/>
          </p:nvPr>
        </p:nvSpPr>
        <p:spPr>
          <a:xfrm rot="5400000">
            <a:off x="5350073" y="1467446"/>
            <a:ext cx="4358879" cy="1971675"/>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26" name="Google Shape;226;p135"/>
          <p:cNvSpPr txBox="1">
            <a:spLocks noGrp="1"/>
          </p:cNvSpPr>
          <p:nvPr>
            <p:ph type="body" idx="1"/>
          </p:nvPr>
        </p:nvSpPr>
        <p:spPr>
          <a:xfrm rot="5400000">
            <a:off x="1349573" y="-447079"/>
            <a:ext cx="4358879" cy="5800725"/>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27" name="Google Shape;227;p135"/>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28" name="Google Shape;228;p135"/>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29" name="Google Shape;229;p135"/>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Заголовок раздела" type="secHead">
  <p:cSld name="SECTION_HEADER">
    <p:spTree>
      <p:nvGrpSpPr>
        <p:cNvPr id="1" name="Shape 27"/>
        <p:cNvGrpSpPr/>
        <p:nvPr/>
      </p:nvGrpSpPr>
      <p:grpSpPr>
        <a:xfrm>
          <a:off x="0" y="0"/>
          <a:ext cx="0" cy="0"/>
          <a:chOff x="0" y="0"/>
          <a:chExt cx="0" cy="0"/>
        </a:xfrm>
      </p:grpSpPr>
      <p:sp>
        <p:nvSpPr>
          <p:cNvPr id="28" name="Google Shape;28;p110"/>
          <p:cNvSpPr txBox="1">
            <a:spLocks noGrp="1"/>
          </p:cNvSpPr>
          <p:nvPr>
            <p:ph type="title"/>
          </p:nvPr>
        </p:nvSpPr>
        <p:spPr>
          <a:xfrm>
            <a:off x="722313" y="3305175"/>
            <a:ext cx="7772400" cy="10215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10"/>
          <p:cNvSpPr txBox="1">
            <a:spLocks noGrp="1"/>
          </p:cNvSpPr>
          <p:nvPr>
            <p:ph type="body" idx="1"/>
          </p:nvPr>
        </p:nvSpPr>
        <p:spPr>
          <a:xfrm>
            <a:off x="722313" y="2180035"/>
            <a:ext cx="7772400" cy="11253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0" name="Google Shape;30;p110"/>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10"/>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1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Два объекта" type="twoObj">
  <p:cSld name="TWO_OBJECTS">
    <p:spTree>
      <p:nvGrpSpPr>
        <p:cNvPr id="1" name="Shape 33"/>
        <p:cNvGrpSpPr/>
        <p:nvPr/>
      </p:nvGrpSpPr>
      <p:grpSpPr>
        <a:xfrm>
          <a:off x="0" y="0"/>
          <a:ext cx="0" cy="0"/>
          <a:chOff x="0" y="0"/>
          <a:chExt cx="0" cy="0"/>
        </a:xfrm>
      </p:grpSpPr>
      <p:sp>
        <p:nvSpPr>
          <p:cNvPr id="34" name="Google Shape;34;p111"/>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11"/>
          <p:cNvSpPr txBox="1">
            <a:spLocks noGrp="1"/>
          </p:cNvSpPr>
          <p:nvPr>
            <p:ph type="body" idx="1"/>
          </p:nvPr>
        </p:nvSpPr>
        <p:spPr>
          <a:xfrm>
            <a:off x="457200" y="1200150"/>
            <a:ext cx="4038600" cy="33945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6" name="Google Shape;36;p111"/>
          <p:cNvSpPr txBox="1">
            <a:spLocks noGrp="1"/>
          </p:cNvSpPr>
          <p:nvPr>
            <p:ph type="body" idx="2"/>
          </p:nvPr>
        </p:nvSpPr>
        <p:spPr>
          <a:xfrm>
            <a:off x="4648200" y="1200150"/>
            <a:ext cx="4038600" cy="33945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7" name="Google Shape;37;p111"/>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11"/>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1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40"/>
        <p:cNvGrpSpPr/>
        <p:nvPr/>
      </p:nvGrpSpPr>
      <p:grpSpPr>
        <a:xfrm>
          <a:off x="0" y="0"/>
          <a:ext cx="0" cy="0"/>
          <a:chOff x="0" y="0"/>
          <a:chExt cx="0" cy="0"/>
        </a:xfrm>
      </p:grpSpPr>
      <p:sp>
        <p:nvSpPr>
          <p:cNvPr id="41" name="Google Shape;41;p112"/>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12"/>
          <p:cNvSpPr txBox="1">
            <a:spLocks noGrp="1"/>
          </p:cNvSpPr>
          <p:nvPr>
            <p:ph type="body" idx="1"/>
          </p:nvPr>
        </p:nvSpPr>
        <p:spPr>
          <a:xfrm>
            <a:off x="457200" y="1151335"/>
            <a:ext cx="4040100" cy="4800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3" name="Google Shape;43;p112"/>
          <p:cNvSpPr txBox="1">
            <a:spLocks noGrp="1"/>
          </p:cNvSpPr>
          <p:nvPr>
            <p:ph type="body" idx="2"/>
          </p:nvPr>
        </p:nvSpPr>
        <p:spPr>
          <a:xfrm>
            <a:off x="457200" y="1631156"/>
            <a:ext cx="4040100" cy="296340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4" name="Google Shape;44;p112"/>
          <p:cNvSpPr txBox="1">
            <a:spLocks noGrp="1"/>
          </p:cNvSpPr>
          <p:nvPr>
            <p:ph type="body" idx="3"/>
          </p:nvPr>
        </p:nvSpPr>
        <p:spPr>
          <a:xfrm>
            <a:off x="4645025" y="1151335"/>
            <a:ext cx="4041900" cy="4800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5" name="Google Shape;45;p112"/>
          <p:cNvSpPr txBox="1">
            <a:spLocks noGrp="1"/>
          </p:cNvSpPr>
          <p:nvPr>
            <p:ph type="body" idx="4"/>
          </p:nvPr>
        </p:nvSpPr>
        <p:spPr>
          <a:xfrm>
            <a:off x="4645025" y="1631156"/>
            <a:ext cx="4041900" cy="296340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6" name="Google Shape;46;p112"/>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12"/>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1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49"/>
        <p:cNvGrpSpPr/>
        <p:nvPr/>
      </p:nvGrpSpPr>
      <p:grpSpPr>
        <a:xfrm>
          <a:off x="0" y="0"/>
          <a:ext cx="0" cy="0"/>
          <a:chOff x="0" y="0"/>
          <a:chExt cx="0" cy="0"/>
        </a:xfrm>
      </p:grpSpPr>
      <p:sp>
        <p:nvSpPr>
          <p:cNvPr id="50" name="Google Shape;50;p113"/>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13"/>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13"/>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1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54"/>
        <p:cNvGrpSpPr/>
        <p:nvPr/>
      </p:nvGrpSpPr>
      <p:grpSpPr>
        <a:xfrm>
          <a:off x="0" y="0"/>
          <a:ext cx="0" cy="0"/>
          <a:chOff x="0" y="0"/>
          <a:chExt cx="0" cy="0"/>
        </a:xfrm>
      </p:grpSpPr>
      <p:sp>
        <p:nvSpPr>
          <p:cNvPr id="55" name="Google Shape;55;p114"/>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14"/>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1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OBJECT_WITH_CAPTION_TEXT">
    <p:spTree>
      <p:nvGrpSpPr>
        <p:cNvPr id="1" name="Shape 58"/>
        <p:cNvGrpSpPr/>
        <p:nvPr/>
      </p:nvGrpSpPr>
      <p:grpSpPr>
        <a:xfrm>
          <a:off x="0" y="0"/>
          <a:ext cx="0" cy="0"/>
          <a:chOff x="0" y="0"/>
          <a:chExt cx="0" cy="0"/>
        </a:xfrm>
      </p:grpSpPr>
      <p:sp>
        <p:nvSpPr>
          <p:cNvPr id="59" name="Google Shape;59;p115"/>
          <p:cNvSpPr txBox="1">
            <a:spLocks noGrp="1"/>
          </p:cNvSpPr>
          <p:nvPr>
            <p:ph type="title"/>
          </p:nvPr>
        </p:nvSpPr>
        <p:spPr>
          <a:xfrm>
            <a:off x="457200" y="204788"/>
            <a:ext cx="3008400" cy="8715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15"/>
          <p:cNvSpPr txBox="1">
            <a:spLocks noGrp="1"/>
          </p:cNvSpPr>
          <p:nvPr>
            <p:ph type="body" idx="1"/>
          </p:nvPr>
        </p:nvSpPr>
        <p:spPr>
          <a:xfrm>
            <a:off x="3575050" y="204788"/>
            <a:ext cx="5111700" cy="4389600"/>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115"/>
          <p:cNvSpPr txBox="1">
            <a:spLocks noGrp="1"/>
          </p:cNvSpPr>
          <p:nvPr>
            <p:ph type="body" idx="2"/>
          </p:nvPr>
        </p:nvSpPr>
        <p:spPr>
          <a:xfrm>
            <a:off x="457200" y="1076325"/>
            <a:ext cx="3008400" cy="35184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115"/>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15"/>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1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6" Type="http://schemas.openxmlformats.org/officeDocument/2006/relationships/theme" Target="../theme/theme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95"/>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95"/>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95"/>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95"/>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9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84"/>
        <p:cNvGrpSpPr/>
        <p:nvPr/>
      </p:nvGrpSpPr>
      <p:grpSpPr>
        <a:xfrm>
          <a:off x="0" y="0"/>
          <a:ext cx="0" cy="0"/>
          <a:chOff x="0" y="0"/>
          <a:chExt cx="0" cy="0"/>
        </a:xfrm>
      </p:grpSpPr>
      <p:sp>
        <p:nvSpPr>
          <p:cNvPr id="85" name="Google Shape;85;p9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86" name="Google Shape;86;p9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7" name="Google Shape;87;p9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9"/>
        <p:cNvGrpSpPr/>
        <p:nvPr/>
      </p:nvGrpSpPr>
      <p:grpSpPr>
        <a:xfrm>
          <a:off x="0" y="0"/>
          <a:ext cx="0" cy="0"/>
          <a:chOff x="0" y="0"/>
          <a:chExt cx="0" cy="0"/>
        </a:xfrm>
      </p:grpSpPr>
      <p:sp>
        <p:nvSpPr>
          <p:cNvPr id="130" name="Google Shape;130;p99"/>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31" name="Google Shape;131;p99"/>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32" name="Google Shape;132;p99"/>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33" name="Google Shape;133;p99"/>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34" name="Google Shape;134;p9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
              <a:t>‹#›</a:t>
            </a:fld>
            <a:endParaRPr/>
          </a:p>
        </p:txBody>
      </p:sp>
    </p:spTree>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image" Target="../media/image12.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24.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24.xml"/><Relationship Id="rId5" Type="http://schemas.openxmlformats.org/officeDocument/2006/relationships/image" Target="../media/image19.jpg"/><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6.xml"/><Relationship Id="rId5" Type="http://schemas.openxmlformats.org/officeDocument/2006/relationships/image" Target="../media/image28.png"/><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6.xml"/><Relationship Id="rId5" Type="http://schemas.openxmlformats.org/officeDocument/2006/relationships/image" Target="../media/image31.png"/><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2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26.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6.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3.xml"/><Relationship Id="rId1" Type="http://schemas.openxmlformats.org/officeDocument/2006/relationships/slideLayout" Target="../slideLayouts/slideLayout28.xml"/></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4.xml"/><Relationship Id="rId1" Type="http://schemas.openxmlformats.org/officeDocument/2006/relationships/slideLayout" Target="../slideLayouts/slideLayout27.xml"/></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5.xml"/><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2.xml"/><Relationship Id="rId1" Type="http://schemas.openxmlformats.org/officeDocument/2006/relationships/slideLayout" Target="../slideLayouts/slideLayout24.xml"/><Relationship Id="rId4" Type="http://schemas.openxmlformats.org/officeDocument/2006/relationships/image" Target="../media/image50.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6.xml"/></Relationships>
</file>

<file path=ppt/slides/_rels/slide5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8.xml"/><Relationship Id="rId1" Type="http://schemas.openxmlformats.org/officeDocument/2006/relationships/slideLayout" Target="../slideLayouts/slideLayout26.xml"/><Relationship Id="rId4" Type="http://schemas.openxmlformats.org/officeDocument/2006/relationships/image" Target="../media/image52.png"/></Relationships>
</file>

<file path=ppt/slides/_rels/slide5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9.xml"/><Relationship Id="rId1" Type="http://schemas.openxmlformats.org/officeDocument/2006/relationships/slideLayout" Target="../slideLayouts/slideLayout26.xml"/><Relationship Id="rId4" Type="http://schemas.openxmlformats.org/officeDocument/2006/relationships/image" Target="../media/image5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6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0.xml"/><Relationship Id="rId1" Type="http://schemas.openxmlformats.org/officeDocument/2006/relationships/slideLayout" Target="../slideLayouts/slideLayout26.xml"/><Relationship Id="rId4" Type="http://schemas.openxmlformats.org/officeDocument/2006/relationships/image" Target="../media/image52.png"/></Relationships>
</file>

<file path=ppt/slides/_rels/slide6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1.xml"/><Relationship Id="rId1" Type="http://schemas.openxmlformats.org/officeDocument/2006/relationships/slideLayout" Target="../slideLayouts/slideLayout26.xml"/><Relationship Id="rId4" Type="http://schemas.openxmlformats.org/officeDocument/2006/relationships/image" Target="../media/image52.png"/></Relationships>
</file>

<file path=ppt/slides/_rels/slide6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2.xml"/><Relationship Id="rId1" Type="http://schemas.openxmlformats.org/officeDocument/2006/relationships/slideLayout" Target="../slideLayouts/slideLayout26.xml"/><Relationship Id="rId4" Type="http://schemas.openxmlformats.org/officeDocument/2006/relationships/image" Target="../media/image52.png"/></Relationships>
</file>

<file path=ppt/slides/_rels/slide6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3.xml"/><Relationship Id="rId1" Type="http://schemas.openxmlformats.org/officeDocument/2006/relationships/slideLayout" Target="../slideLayouts/slideLayout2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5.xml"/><Relationship Id="rId1" Type="http://schemas.openxmlformats.org/officeDocument/2006/relationships/slideLayout" Target="../slideLayouts/slideLayout25.xml"/><Relationship Id="rId4" Type="http://schemas.openxmlformats.org/officeDocument/2006/relationships/image" Target="../media/image55.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5.xml"/></Relationships>
</file>

<file path=ppt/slides/_rels/slide6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8.xml"/><Relationship Id="rId1" Type="http://schemas.openxmlformats.org/officeDocument/2006/relationships/slideLayout" Target="../slideLayouts/slideLayout13.xml"/><Relationship Id="rId4" Type="http://schemas.openxmlformats.org/officeDocument/2006/relationships/image" Target="../media/image57.png"/></Relationships>
</file>

<file path=ppt/slides/_rels/slide6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9.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7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0.xml"/><Relationship Id="rId1" Type="http://schemas.openxmlformats.org/officeDocument/2006/relationships/slideLayout" Target="../slideLayouts/slideLayout26.xml"/></Relationships>
</file>

<file path=ppt/slides/_rels/slide7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1.xml"/><Relationship Id="rId1" Type="http://schemas.openxmlformats.org/officeDocument/2006/relationships/slideLayout" Target="../slideLayouts/slideLayout26.xml"/></Relationships>
</file>

<file path=ppt/slides/_rels/slide7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2.xml"/><Relationship Id="rId1" Type="http://schemas.openxmlformats.org/officeDocument/2006/relationships/slideLayout" Target="../slideLayouts/slideLayout26.xml"/></Relationships>
</file>

<file path=ppt/slides/_rels/slide7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3.xml"/><Relationship Id="rId1" Type="http://schemas.openxmlformats.org/officeDocument/2006/relationships/slideLayout" Target="../slideLayouts/slideLayout26.xml"/></Relationships>
</file>

<file path=ppt/slides/_rels/slide7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4.xml"/><Relationship Id="rId1" Type="http://schemas.openxmlformats.org/officeDocument/2006/relationships/slideLayout" Target="../slideLayouts/slideLayout26.xml"/></Relationships>
</file>

<file path=ppt/slides/_rels/slide7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75.xml"/><Relationship Id="rId1" Type="http://schemas.openxmlformats.org/officeDocument/2006/relationships/slideLayout" Target="../slideLayouts/slideLayout26.xml"/></Relationships>
</file>

<file path=ppt/slides/_rels/slide7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76.xml"/><Relationship Id="rId1" Type="http://schemas.openxmlformats.org/officeDocument/2006/relationships/slideLayout" Target="../slideLayouts/slideLayout26.xml"/></Relationships>
</file>

<file path=ppt/slides/_rels/slide7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77.xml"/><Relationship Id="rId1" Type="http://schemas.openxmlformats.org/officeDocument/2006/relationships/slideLayout" Target="../slideLayouts/slideLayout25.xml"/><Relationship Id="rId4" Type="http://schemas.openxmlformats.org/officeDocument/2006/relationships/image" Target="../media/image62.png"/></Relationships>
</file>

<file path=ppt/slides/_rels/slide7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78.xml"/><Relationship Id="rId1" Type="http://schemas.openxmlformats.org/officeDocument/2006/relationships/slideLayout" Target="../slideLayouts/slideLayout25.xml"/></Relationships>
</file>

<file path=ppt/slides/_rels/slide7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79.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8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80.xml"/><Relationship Id="rId1" Type="http://schemas.openxmlformats.org/officeDocument/2006/relationships/slideLayout" Target="../slideLayouts/slideLayout24.xml"/></Relationships>
</file>

<file path=ppt/slides/_rels/slide8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81.xml"/><Relationship Id="rId1" Type="http://schemas.openxmlformats.org/officeDocument/2006/relationships/slideLayout" Target="../slideLayouts/slideLayout24.xml"/></Relationships>
</file>

<file path=ppt/slides/_rels/slide8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82.xml"/><Relationship Id="rId1" Type="http://schemas.openxmlformats.org/officeDocument/2006/relationships/slideLayout" Target="../slideLayouts/slideLayout24.xml"/></Relationships>
</file>

<file path=ppt/slides/_rels/slide8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83.xml"/><Relationship Id="rId1" Type="http://schemas.openxmlformats.org/officeDocument/2006/relationships/slideLayout" Target="../slideLayouts/slideLayout24.xml"/></Relationships>
</file>

<file path=ppt/slides/_rels/slide8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84.xml"/><Relationship Id="rId1" Type="http://schemas.openxmlformats.org/officeDocument/2006/relationships/slideLayout" Target="../slideLayouts/slideLayout24.xml"/></Relationships>
</file>

<file path=ppt/slides/_rels/slide8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85.xml"/><Relationship Id="rId1" Type="http://schemas.openxmlformats.org/officeDocument/2006/relationships/slideLayout" Target="../slideLayouts/slideLayout24.xml"/></Relationships>
</file>

<file path=ppt/slides/_rels/slide8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86.xml"/><Relationship Id="rId1" Type="http://schemas.openxmlformats.org/officeDocument/2006/relationships/slideLayout" Target="../slideLayouts/slideLayout24.xml"/></Relationships>
</file>

<file path=ppt/slides/_rels/slide8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87.xml"/><Relationship Id="rId1" Type="http://schemas.openxmlformats.org/officeDocument/2006/relationships/slideLayout" Target="../slideLayouts/slideLayout24.xml"/><Relationship Id="rId4" Type="http://schemas.openxmlformats.org/officeDocument/2006/relationships/image" Target="../media/image66.png"/></Relationships>
</file>

<file path=ppt/slides/_rels/slide8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88.xml"/><Relationship Id="rId1" Type="http://schemas.openxmlformats.org/officeDocument/2006/relationships/slideLayout" Target="../slideLayouts/slideLayout24.xml"/><Relationship Id="rId4" Type="http://schemas.openxmlformats.org/officeDocument/2006/relationships/image" Target="../media/image66.png"/></Relationships>
</file>

<file path=ppt/slides/_rels/slide8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89.xml"/><Relationship Id="rId1" Type="http://schemas.openxmlformats.org/officeDocument/2006/relationships/slideLayout" Target="../slideLayouts/slideLayout30.xml"/><Relationship Id="rId5" Type="http://schemas.openxmlformats.org/officeDocument/2006/relationships/image" Target="../media/image70.png"/><Relationship Id="rId4" Type="http://schemas.openxmlformats.org/officeDocument/2006/relationships/image" Target="../media/image6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9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90.xml"/><Relationship Id="rId1" Type="http://schemas.openxmlformats.org/officeDocument/2006/relationships/slideLayout" Target="../slideLayouts/slideLayout31.xml"/><Relationship Id="rId4" Type="http://schemas.openxmlformats.org/officeDocument/2006/relationships/image" Target="../media/image7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
          <p:cNvSpPr txBox="1">
            <a:spLocks noGrp="1"/>
          </p:cNvSpPr>
          <p:nvPr>
            <p:ph type="title"/>
          </p:nvPr>
        </p:nvSpPr>
        <p:spPr>
          <a:xfrm>
            <a:off x="311700" y="445025"/>
            <a:ext cx="8520600" cy="1075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rgbClr val="000000"/>
              </a:buClr>
              <a:buSzPts val="2800"/>
              <a:buFont typeface="Calibri"/>
              <a:buNone/>
            </a:pPr>
            <a:r>
              <a:rPr lang="ru" sz="1800">
                <a:solidFill>
                  <a:srgbClr val="000000"/>
                </a:solidFill>
              </a:rPr>
              <a:t>Al-Farabi Kazakh National University</a:t>
            </a:r>
            <a:endParaRPr sz="1800">
              <a:solidFill>
                <a:srgbClr val="000000"/>
              </a:solidFill>
            </a:endParaRPr>
          </a:p>
          <a:p>
            <a:pPr marL="0" lvl="0" indent="0" algn="ctr" rtl="0">
              <a:lnSpc>
                <a:spcPct val="100000"/>
              </a:lnSpc>
              <a:spcBef>
                <a:spcPts val="0"/>
              </a:spcBef>
              <a:spcAft>
                <a:spcPts val="0"/>
              </a:spcAft>
              <a:buClr>
                <a:srgbClr val="000000"/>
              </a:buClr>
              <a:buSzPts val="2800"/>
              <a:buFont typeface="Calibri"/>
              <a:buNone/>
            </a:pPr>
            <a:r>
              <a:rPr lang="ru" sz="1800">
                <a:solidFill>
                  <a:srgbClr val="000000"/>
                </a:solidFill>
              </a:rPr>
              <a:t>Higher School of Medicine</a:t>
            </a:r>
            <a:endParaRPr sz="1800">
              <a:solidFill>
                <a:srgbClr val="000000"/>
              </a:solidFill>
            </a:endParaRPr>
          </a:p>
          <a:p>
            <a:pPr marL="0" lvl="0" indent="0" algn="ctr" rtl="0">
              <a:lnSpc>
                <a:spcPct val="100000"/>
              </a:lnSpc>
              <a:spcBef>
                <a:spcPts val="0"/>
              </a:spcBef>
              <a:spcAft>
                <a:spcPts val="0"/>
              </a:spcAft>
              <a:buClr>
                <a:schemeClr val="dk1"/>
              </a:buClr>
              <a:buSzPts val="2800"/>
              <a:buFont typeface="Calibri"/>
              <a:buNone/>
            </a:pPr>
            <a:endParaRPr>
              <a:solidFill>
                <a:srgbClr val="000000"/>
              </a:solidFill>
            </a:endParaRPr>
          </a:p>
          <a:p>
            <a:pPr marL="0" lvl="0" indent="0" algn="ctr" rtl="0">
              <a:lnSpc>
                <a:spcPct val="100000"/>
              </a:lnSpc>
              <a:spcBef>
                <a:spcPts val="0"/>
              </a:spcBef>
              <a:spcAft>
                <a:spcPts val="0"/>
              </a:spcAft>
              <a:buClr>
                <a:schemeClr val="dk1"/>
              </a:buClr>
              <a:buSzPts val="2800"/>
              <a:buFont typeface="Calibri"/>
              <a:buNone/>
            </a:pPr>
            <a:endParaRPr>
              <a:solidFill>
                <a:srgbClr val="000000"/>
              </a:solidFill>
            </a:endParaRPr>
          </a:p>
          <a:p>
            <a:pPr marL="0" lvl="0" indent="0" algn="ctr" rtl="0">
              <a:lnSpc>
                <a:spcPct val="100000"/>
              </a:lnSpc>
              <a:spcBef>
                <a:spcPts val="0"/>
              </a:spcBef>
              <a:spcAft>
                <a:spcPts val="0"/>
              </a:spcAft>
              <a:buClr>
                <a:schemeClr val="dk1"/>
              </a:buClr>
              <a:buSzPts val="2800"/>
              <a:buFont typeface="Calibri"/>
              <a:buNone/>
            </a:pPr>
            <a:endParaRPr>
              <a:solidFill>
                <a:srgbClr val="000000"/>
              </a:solidFill>
            </a:endParaRPr>
          </a:p>
        </p:txBody>
      </p:sp>
      <p:sp>
        <p:nvSpPr>
          <p:cNvPr id="235" name="Google Shape;235;p1"/>
          <p:cNvSpPr txBox="1">
            <a:spLocks noGrp="1"/>
          </p:cNvSpPr>
          <p:nvPr>
            <p:ph type="body" idx="1"/>
          </p:nvPr>
        </p:nvSpPr>
        <p:spPr>
          <a:xfrm>
            <a:off x="311700" y="2295475"/>
            <a:ext cx="8520600" cy="1075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rgbClr val="000000"/>
              </a:buClr>
              <a:buSzPts val="1800"/>
              <a:buNone/>
            </a:pPr>
            <a:r>
              <a:rPr lang="ru" sz="2800" b="1">
                <a:solidFill>
                  <a:srgbClr val="000000"/>
                </a:solidFill>
              </a:rPr>
              <a:t>Introduction to bio-organic chemistry</a:t>
            </a:r>
            <a:endParaRPr sz="2800" b="1">
              <a:solidFill>
                <a:srgbClr val="000000"/>
              </a:solidFill>
            </a:endParaRPr>
          </a:p>
          <a:p>
            <a:pPr marL="0" lvl="0" indent="0" algn="l" rtl="0">
              <a:lnSpc>
                <a:spcPct val="100000"/>
              </a:lnSpc>
              <a:spcBef>
                <a:spcPts val="0"/>
              </a:spcBef>
              <a:spcAft>
                <a:spcPts val="1600"/>
              </a:spcAft>
              <a:buClr>
                <a:schemeClr val="dk1"/>
              </a:buClr>
              <a:buSzPts val="1800"/>
              <a:buNone/>
            </a:pPr>
            <a:endParaRPr sz="2800" b="1">
              <a:solidFill>
                <a:srgbClr val="0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10"/>
          <p:cNvSpPr txBox="1">
            <a:spLocks noGrp="1"/>
          </p:cNvSpPr>
          <p:nvPr>
            <p:ph type="body" idx="1"/>
          </p:nvPr>
        </p:nvSpPr>
        <p:spPr>
          <a:xfrm>
            <a:off x="311700" y="-1432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100"/>
              </a:spcBef>
              <a:spcAft>
                <a:spcPts val="0"/>
              </a:spcAft>
              <a:buSzPts val="1800"/>
              <a:buNone/>
            </a:pPr>
            <a:r>
              <a:rPr lang="ru" sz="1600" b="1">
                <a:solidFill>
                  <a:srgbClr val="006600"/>
                </a:solidFill>
              </a:rPr>
              <a:t>Bioorganic chemistry </a:t>
            </a:r>
            <a:r>
              <a:rPr lang="ru" sz="1600" b="1">
                <a:solidFill>
                  <a:schemeClr val="dk1"/>
                </a:solidFill>
              </a:rPr>
              <a:t>is a chemistry which integrates </a:t>
            </a:r>
            <a:r>
              <a:rPr lang="ru" sz="1600" b="1">
                <a:solidFill>
                  <a:srgbClr val="993300"/>
                </a:solidFill>
              </a:rPr>
              <a:t>organic chemistry </a:t>
            </a:r>
            <a:r>
              <a:rPr lang="ru" sz="1600" b="1">
                <a:solidFill>
                  <a:schemeClr val="dk1"/>
                </a:solidFill>
              </a:rPr>
              <a:t>and  </a:t>
            </a:r>
            <a:r>
              <a:rPr lang="ru" sz="1600" b="1">
                <a:solidFill>
                  <a:srgbClr val="993300"/>
                </a:solidFill>
              </a:rPr>
              <a:t>biochemistry</a:t>
            </a:r>
            <a:r>
              <a:rPr lang="ru" sz="1600" b="1">
                <a:solidFill>
                  <a:schemeClr val="dk1"/>
                </a:solidFill>
              </a:rPr>
              <a:t>.</a:t>
            </a:r>
            <a:endParaRPr sz="1600" b="1">
              <a:solidFill>
                <a:schemeClr val="dk1"/>
              </a:solidFill>
            </a:endParaRPr>
          </a:p>
          <a:p>
            <a:pPr marL="0" lvl="0" indent="0" algn="l" rtl="0">
              <a:lnSpc>
                <a:spcPct val="150000"/>
              </a:lnSpc>
              <a:spcBef>
                <a:spcPts val="0"/>
              </a:spcBef>
              <a:spcAft>
                <a:spcPts val="0"/>
              </a:spcAft>
              <a:buSzPts val="1800"/>
              <a:buNone/>
            </a:pPr>
            <a:r>
              <a:rPr lang="ru" sz="1600" b="1">
                <a:solidFill>
                  <a:schemeClr val="dk1"/>
                </a:solidFill>
              </a:rPr>
              <a:t>Bioorganic chemistry involves the study of biological processes using chemical  methods.  Organic  chemistry  methods  are  used  to  synthesize  biological</a:t>
            </a:r>
            <a:endParaRPr sz="1600" b="1">
              <a:solidFill>
                <a:schemeClr val="dk1"/>
              </a:solidFill>
            </a:endParaRPr>
          </a:p>
          <a:p>
            <a:pPr marL="0" lvl="0" indent="0" algn="l" rtl="0">
              <a:lnSpc>
                <a:spcPct val="115000"/>
              </a:lnSpc>
              <a:spcBef>
                <a:spcPts val="1200"/>
              </a:spcBef>
              <a:spcAft>
                <a:spcPts val="0"/>
              </a:spcAft>
              <a:buSzPts val="1800"/>
              <a:buNone/>
            </a:pPr>
            <a:r>
              <a:rPr lang="ru" sz="1600" b="1">
                <a:solidFill>
                  <a:schemeClr val="dk1"/>
                </a:solidFill>
              </a:rPr>
              <a:t>molecules and to examine their structure, to investigate biochemical reactions.</a:t>
            </a:r>
            <a:endParaRPr sz="1600" b="1">
              <a:solidFill>
                <a:schemeClr val="dk1"/>
              </a:solidFill>
            </a:endParaRPr>
          </a:p>
          <a:p>
            <a:pPr marL="0" lvl="0" indent="0" algn="l" rtl="0">
              <a:lnSpc>
                <a:spcPct val="115000"/>
              </a:lnSpc>
              <a:spcBef>
                <a:spcPts val="0"/>
              </a:spcBef>
              <a:spcAft>
                <a:spcPts val="0"/>
              </a:spcAft>
              <a:buSzPts val="1800"/>
              <a:buNone/>
            </a:pPr>
            <a:r>
              <a:rPr lang="ru" sz="1600" b="1">
                <a:solidFill>
                  <a:schemeClr val="dk1"/>
                </a:solidFill>
              </a:rPr>
              <a:t>Organic chemistry is the study of </a:t>
            </a:r>
            <a:r>
              <a:rPr lang="ru" sz="1600" b="1" i="1">
                <a:solidFill>
                  <a:srgbClr val="CC3300"/>
                </a:solidFill>
              </a:rPr>
              <a:t>the compounds of carbon</a:t>
            </a:r>
            <a:r>
              <a:rPr lang="ru" sz="1600" b="1">
                <a:solidFill>
                  <a:schemeClr val="dk1"/>
                </a:solidFill>
              </a:rPr>
              <a:t>.</a:t>
            </a:r>
            <a:endParaRPr sz="1600" b="1">
              <a:solidFill>
                <a:schemeClr val="dk1"/>
              </a:solidFill>
            </a:endParaRPr>
          </a:p>
          <a:p>
            <a:pPr marL="0" lvl="0" indent="0" algn="l" rtl="0">
              <a:lnSpc>
                <a:spcPct val="150000"/>
              </a:lnSpc>
              <a:spcBef>
                <a:spcPts val="0"/>
              </a:spcBef>
              <a:spcAft>
                <a:spcPts val="0"/>
              </a:spcAft>
              <a:buSzPts val="1800"/>
              <a:buNone/>
            </a:pPr>
            <a:r>
              <a:rPr lang="ru" sz="1600">
                <a:solidFill>
                  <a:schemeClr val="dk1"/>
                </a:solidFill>
              </a:rPr>
              <a:t>The compounds of carbon are the central substances of which all living things on this  planet are made.</a:t>
            </a:r>
            <a:endParaRPr sz="1600">
              <a:solidFill>
                <a:schemeClr val="dk1"/>
              </a:solidFill>
            </a:endParaRPr>
          </a:p>
          <a:p>
            <a:pPr marL="0" lvl="0" indent="0" algn="l" rtl="0">
              <a:lnSpc>
                <a:spcPct val="150000"/>
              </a:lnSpc>
              <a:spcBef>
                <a:spcPts val="0"/>
              </a:spcBef>
              <a:spcAft>
                <a:spcPts val="0"/>
              </a:spcAft>
              <a:buSzPts val="1800"/>
              <a:buNone/>
            </a:pPr>
            <a:r>
              <a:rPr lang="ru" sz="1600">
                <a:solidFill>
                  <a:srgbClr val="C0504D"/>
                </a:solidFill>
              </a:rPr>
              <a:t>Food  clothes</a:t>
            </a:r>
            <a:endParaRPr sz="1600">
              <a:solidFill>
                <a:srgbClr val="C0504D"/>
              </a:solidFill>
            </a:endParaRPr>
          </a:p>
          <a:p>
            <a:pPr marL="0" lvl="0" indent="0" algn="l" rtl="0">
              <a:lnSpc>
                <a:spcPct val="115000"/>
              </a:lnSpc>
              <a:spcBef>
                <a:spcPts val="1000"/>
              </a:spcBef>
              <a:spcAft>
                <a:spcPts val="0"/>
              </a:spcAft>
              <a:buSzPts val="1800"/>
              <a:buNone/>
            </a:pPr>
            <a:r>
              <a:rPr lang="ru" sz="1600">
                <a:solidFill>
                  <a:srgbClr val="C0504D"/>
                </a:solidFill>
              </a:rPr>
              <a:t>Pharmaceuticals</a:t>
            </a:r>
            <a:endParaRPr sz="1600">
              <a:solidFill>
                <a:srgbClr val="C0504D"/>
              </a:solidFill>
            </a:endParaRPr>
          </a:p>
          <a:p>
            <a:pPr marL="0" lvl="0" indent="0" algn="l" rtl="0">
              <a:lnSpc>
                <a:spcPct val="150000"/>
              </a:lnSpc>
              <a:spcBef>
                <a:spcPts val="0"/>
              </a:spcBef>
              <a:spcAft>
                <a:spcPts val="0"/>
              </a:spcAft>
              <a:buSzPts val="1800"/>
              <a:buNone/>
            </a:pPr>
            <a:r>
              <a:rPr lang="ru" sz="1600">
                <a:solidFill>
                  <a:srgbClr val="C0504D"/>
                </a:solidFill>
              </a:rPr>
              <a:t>DNA</a:t>
            </a:r>
            <a:r>
              <a:rPr lang="ru" sz="1600">
                <a:solidFill>
                  <a:schemeClr val="dk1"/>
                </a:solidFill>
              </a:rPr>
              <a:t>:  the giant molecules that contain all genetic information for a given species.  </a:t>
            </a:r>
            <a:r>
              <a:rPr lang="ru" sz="1600">
                <a:solidFill>
                  <a:srgbClr val="C0504D"/>
                </a:solidFill>
              </a:rPr>
              <a:t>proteins</a:t>
            </a:r>
            <a:r>
              <a:rPr lang="ru" sz="1600">
                <a:solidFill>
                  <a:schemeClr val="dk1"/>
                </a:solidFill>
              </a:rPr>
              <a:t>:  blood, muscle, and skin.</a:t>
            </a:r>
            <a:endParaRPr sz="1600">
              <a:solidFill>
                <a:schemeClr val="dk1"/>
              </a:solidFill>
            </a:endParaRPr>
          </a:p>
          <a:p>
            <a:pPr marL="0" lvl="0" indent="0" algn="l" rtl="0">
              <a:lnSpc>
                <a:spcPct val="150000"/>
              </a:lnSpc>
              <a:spcBef>
                <a:spcPts val="0"/>
              </a:spcBef>
              <a:spcAft>
                <a:spcPts val="0"/>
              </a:spcAft>
              <a:buSzPts val="1800"/>
              <a:buNone/>
            </a:pPr>
            <a:r>
              <a:rPr lang="ru" sz="1600">
                <a:solidFill>
                  <a:srgbClr val="C0504D"/>
                </a:solidFill>
              </a:rPr>
              <a:t>enzymes</a:t>
            </a:r>
            <a:r>
              <a:rPr lang="ru" sz="1600">
                <a:solidFill>
                  <a:schemeClr val="dk1"/>
                </a:solidFill>
              </a:rPr>
              <a:t>: catalyze the reactions that occur in our bodies.  </a:t>
            </a:r>
            <a:r>
              <a:rPr lang="ru" sz="1600">
                <a:solidFill>
                  <a:srgbClr val="C0504D"/>
                </a:solidFill>
              </a:rPr>
              <a:t>Compounds </a:t>
            </a:r>
            <a:r>
              <a:rPr lang="ru" sz="1600">
                <a:solidFill>
                  <a:schemeClr val="dk1"/>
                </a:solidFill>
              </a:rPr>
              <a:t>which furnish the energy that sustains life.</a:t>
            </a:r>
            <a:endParaRPr sz="1600">
              <a:solidFill>
                <a:schemeClr val="dk1"/>
              </a:solidFill>
            </a:endParaRPr>
          </a:p>
          <a:p>
            <a:pPr marL="0" lvl="0" indent="0" algn="l" rtl="0">
              <a:lnSpc>
                <a:spcPct val="115000"/>
              </a:lnSpc>
              <a:spcBef>
                <a:spcPts val="0"/>
              </a:spcBef>
              <a:spcAft>
                <a:spcPts val="1600"/>
              </a:spcAft>
              <a:buSzPts val="1800"/>
              <a:buNone/>
            </a:pPr>
            <a:endParaRPr sz="1600"/>
          </a:p>
        </p:txBody>
      </p:sp>
      <p:pic>
        <p:nvPicPr>
          <p:cNvPr id="309" name="Google Shape;309;p10"/>
          <p:cNvPicPr preferRelativeResize="0"/>
          <p:nvPr/>
        </p:nvPicPr>
        <p:blipFill rotWithShape="1">
          <a:blip r:embed="rId3">
            <a:alphaModFix/>
          </a:blip>
          <a:srcRect/>
          <a:stretch/>
        </p:blipFill>
        <p:spPr>
          <a:xfrm>
            <a:off x="8213175" y="1032200"/>
            <a:ext cx="615857" cy="7664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14"/>
          <p:cNvSpPr txBox="1">
            <a:spLocks noGrp="1"/>
          </p:cNvSpPr>
          <p:nvPr>
            <p:ph type="title"/>
          </p:nvPr>
        </p:nvSpPr>
        <p:spPr>
          <a:xfrm>
            <a:off x="1257300" y="342900"/>
            <a:ext cx="6743700" cy="571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Short Stack"/>
              <a:buNone/>
            </a:pPr>
            <a:r>
              <a:rPr lang="ru" sz="2400">
                <a:latin typeface="Short Stack"/>
                <a:ea typeface="Short Stack"/>
                <a:cs typeface="Short Stack"/>
                <a:sym typeface="Short Stack"/>
              </a:rPr>
              <a:t>The most important element is…</a:t>
            </a:r>
            <a:endParaRPr sz="2400"/>
          </a:p>
        </p:txBody>
      </p:sp>
      <p:sp>
        <p:nvSpPr>
          <p:cNvPr id="316" name="Google Shape;316;p14"/>
          <p:cNvSpPr txBox="1">
            <a:spLocks noGrp="1"/>
          </p:cNvSpPr>
          <p:nvPr>
            <p:ph type="body" idx="1"/>
          </p:nvPr>
        </p:nvSpPr>
        <p:spPr>
          <a:xfrm>
            <a:off x="476800" y="1028700"/>
            <a:ext cx="8347800" cy="3886200"/>
          </a:xfrm>
          <a:prstGeom prst="rect">
            <a:avLst/>
          </a:prstGeom>
          <a:noFill/>
          <a:ln>
            <a:noFill/>
          </a:ln>
        </p:spPr>
        <p:txBody>
          <a:bodyPr spcFirstLastPara="1" wrap="square" lIns="68575" tIns="34275" rIns="68575" bIns="34275" anchor="t" anchorCtr="0">
            <a:noAutofit/>
          </a:bodyPr>
          <a:lstStyle/>
          <a:p>
            <a:pPr marL="177800" lvl="0" indent="-177800" algn="ctr" rtl="0">
              <a:lnSpc>
                <a:spcPct val="80000"/>
              </a:lnSpc>
              <a:spcBef>
                <a:spcPts val="0"/>
              </a:spcBef>
              <a:spcAft>
                <a:spcPts val="0"/>
              </a:spcAft>
              <a:buClr>
                <a:schemeClr val="dk1"/>
              </a:buClr>
              <a:buSzPts val="3300"/>
              <a:buFont typeface="Times"/>
              <a:buNone/>
            </a:pPr>
            <a:r>
              <a:rPr lang="ru" sz="2400" u="sng">
                <a:latin typeface="Short Stack"/>
                <a:ea typeface="Short Stack"/>
                <a:cs typeface="Short Stack"/>
                <a:sym typeface="Short Stack"/>
              </a:rPr>
              <a:t>Carbon</a:t>
            </a:r>
            <a:endParaRPr sz="2400">
              <a:latin typeface="Arial"/>
              <a:ea typeface="Arial"/>
              <a:cs typeface="Arial"/>
              <a:sym typeface="Arial"/>
            </a:endParaRPr>
          </a:p>
          <a:p>
            <a:pPr marL="177800" lvl="0" indent="-177800" algn="l" rtl="0">
              <a:lnSpc>
                <a:spcPct val="80000"/>
              </a:lnSpc>
              <a:spcBef>
                <a:spcPts val="800"/>
              </a:spcBef>
              <a:spcAft>
                <a:spcPts val="0"/>
              </a:spcAft>
              <a:buClr>
                <a:schemeClr val="dk1"/>
              </a:buClr>
              <a:buSzPts val="2400"/>
              <a:buChar char="•"/>
            </a:pPr>
            <a:r>
              <a:rPr lang="ru" sz="2400">
                <a:latin typeface="Times New Roman"/>
                <a:ea typeface="Times New Roman"/>
                <a:cs typeface="Times New Roman"/>
                <a:sym typeface="Times New Roman"/>
              </a:rPr>
              <a:t>If you take away the water, the rest of the human body is 53% </a:t>
            </a:r>
            <a:r>
              <a:rPr lang="ru" sz="2400" b="1" u="sng">
                <a:latin typeface="Times New Roman"/>
                <a:ea typeface="Times New Roman"/>
                <a:cs typeface="Times New Roman"/>
                <a:sym typeface="Times New Roman"/>
              </a:rPr>
              <a:t>carbon</a:t>
            </a:r>
            <a:r>
              <a:rPr lang="ru" sz="2400">
                <a:latin typeface="Times New Roman"/>
                <a:ea typeface="Times New Roman"/>
                <a:cs typeface="Times New Roman"/>
                <a:sym typeface="Times New Roman"/>
              </a:rPr>
              <a:t>. </a:t>
            </a:r>
            <a:endParaRPr sz="2400"/>
          </a:p>
          <a:p>
            <a:pPr marL="177800" lvl="0" indent="-177800" algn="l" rtl="0">
              <a:lnSpc>
                <a:spcPct val="80000"/>
              </a:lnSpc>
              <a:spcBef>
                <a:spcPts val="800"/>
              </a:spcBef>
              <a:spcAft>
                <a:spcPts val="0"/>
              </a:spcAft>
              <a:buClr>
                <a:schemeClr val="dk1"/>
              </a:buClr>
              <a:buSzPts val="2400"/>
              <a:buChar char="•"/>
            </a:pPr>
            <a:r>
              <a:rPr lang="ru" sz="2400">
                <a:latin typeface="Times New Roman"/>
                <a:ea typeface="Times New Roman"/>
                <a:cs typeface="Times New Roman"/>
                <a:sym typeface="Times New Roman"/>
              </a:rPr>
              <a:t>It may not be the most abundant element in living things, but it certainly is the most important. At one time, scientists thought that the chemical reactions that took place inside of living things could not occur outside of them. </a:t>
            </a:r>
            <a:endParaRPr sz="2400"/>
          </a:p>
          <a:p>
            <a:pPr marL="177800" lvl="0" indent="-177800" algn="l" rtl="0">
              <a:lnSpc>
                <a:spcPct val="80000"/>
              </a:lnSpc>
              <a:spcBef>
                <a:spcPts val="800"/>
              </a:spcBef>
              <a:spcAft>
                <a:spcPts val="0"/>
              </a:spcAft>
              <a:buClr>
                <a:schemeClr val="dk1"/>
              </a:buClr>
              <a:buSzPts val="2400"/>
              <a:buChar char="•"/>
            </a:pPr>
            <a:r>
              <a:rPr lang="ru" sz="2400">
                <a:latin typeface="Times New Roman"/>
                <a:ea typeface="Times New Roman"/>
                <a:cs typeface="Times New Roman"/>
                <a:sym typeface="Times New Roman"/>
              </a:rPr>
              <a:t>The carbon molecules were so complex, scientists thought they must have been made in some unknown way.  They called these carbon compounds </a:t>
            </a:r>
            <a:r>
              <a:rPr lang="ru" sz="2400" b="1" u="sng">
                <a:latin typeface="Times New Roman"/>
                <a:ea typeface="Times New Roman"/>
                <a:cs typeface="Times New Roman"/>
                <a:sym typeface="Times New Roman"/>
              </a:rPr>
              <a:t>organic</a:t>
            </a:r>
            <a:r>
              <a:rPr lang="ru" sz="2400">
                <a:latin typeface="Times New Roman"/>
                <a:ea typeface="Times New Roman"/>
                <a:cs typeface="Times New Roman"/>
                <a:sym typeface="Times New Roman"/>
              </a:rPr>
              <a:t> compounds</a:t>
            </a:r>
            <a:endParaRPr sz="240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6">
                                            <p:txEl>
                                              <p:pRg st="0" end="0"/>
                                            </p:txEl>
                                          </p:spTgt>
                                        </p:tgtEl>
                                        <p:attrNameLst>
                                          <p:attrName>style.visibility</p:attrName>
                                        </p:attrNameLst>
                                      </p:cBhvr>
                                      <p:to>
                                        <p:strVal val="visible"/>
                                      </p:to>
                                    </p:set>
                                    <p:animEffect transition="in" filter="fade">
                                      <p:cBhvr>
                                        <p:cTn id="7" dur="2000"/>
                                        <p:tgtEl>
                                          <p:spTgt spid="31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16">
                                            <p:txEl>
                                              <p:pRg st="1" end="1"/>
                                            </p:txEl>
                                          </p:spTgt>
                                        </p:tgtEl>
                                        <p:attrNameLst>
                                          <p:attrName>style.visibility</p:attrName>
                                        </p:attrNameLst>
                                      </p:cBhvr>
                                      <p:to>
                                        <p:strVal val="visible"/>
                                      </p:to>
                                    </p:set>
                                    <p:animEffect transition="in" filter="fade">
                                      <p:cBhvr>
                                        <p:cTn id="10" dur="2000"/>
                                        <p:tgtEl>
                                          <p:spTgt spid="31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16">
                                            <p:txEl>
                                              <p:pRg st="2" end="2"/>
                                            </p:txEl>
                                          </p:spTgt>
                                        </p:tgtEl>
                                        <p:attrNameLst>
                                          <p:attrName>style.visibility</p:attrName>
                                        </p:attrNameLst>
                                      </p:cBhvr>
                                      <p:to>
                                        <p:strVal val="visible"/>
                                      </p:to>
                                    </p:set>
                                    <p:animEffect transition="in" filter="fade">
                                      <p:cBhvr>
                                        <p:cTn id="13" dur="2000"/>
                                        <p:tgtEl>
                                          <p:spTgt spid="316">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16">
                                            <p:txEl>
                                              <p:pRg st="3" end="3"/>
                                            </p:txEl>
                                          </p:spTgt>
                                        </p:tgtEl>
                                        <p:attrNameLst>
                                          <p:attrName>style.visibility</p:attrName>
                                        </p:attrNameLst>
                                      </p:cBhvr>
                                      <p:to>
                                        <p:strVal val="visible"/>
                                      </p:to>
                                    </p:set>
                                    <p:animEffect transition="in" filter="fade">
                                      <p:cBhvr>
                                        <p:cTn id="16" dur="2000"/>
                                        <p:tgtEl>
                                          <p:spTgt spid="3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15"/>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2700"/>
              <a:buFont typeface="Short Stack"/>
              <a:buNone/>
            </a:pPr>
            <a:r>
              <a:rPr lang="ru" sz="2700">
                <a:latin typeface="Short Stack"/>
                <a:ea typeface="Short Stack"/>
                <a:cs typeface="Short Stack"/>
                <a:sym typeface="Short Stack"/>
              </a:rPr>
              <a:t>Why is life based on the element carbon?</a:t>
            </a:r>
            <a:endParaRPr sz="2100">
              <a:latin typeface="Verdana"/>
              <a:ea typeface="Verdana"/>
              <a:cs typeface="Verdana"/>
              <a:sym typeface="Verdana"/>
            </a:endParaRPr>
          </a:p>
        </p:txBody>
      </p:sp>
      <p:sp>
        <p:nvSpPr>
          <p:cNvPr id="322" name="Google Shape;322;p15"/>
          <p:cNvSpPr txBox="1">
            <a:spLocks noGrp="1"/>
          </p:cNvSpPr>
          <p:nvPr>
            <p:ph type="body" idx="1"/>
          </p:nvPr>
        </p:nvSpPr>
        <p:spPr>
          <a:xfrm>
            <a:off x="296025" y="1257300"/>
            <a:ext cx="8380800" cy="3886200"/>
          </a:xfrm>
          <a:prstGeom prst="rect">
            <a:avLst/>
          </a:prstGeom>
          <a:noFill/>
          <a:ln>
            <a:noFill/>
          </a:ln>
        </p:spPr>
        <p:txBody>
          <a:bodyPr spcFirstLastPara="1" wrap="square" lIns="68575" tIns="34275" rIns="68575" bIns="34275" anchor="t" anchorCtr="0">
            <a:noAutofit/>
          </a:bodyPr>
          <a:lstStyle/>
          <a:p>
            <a:pPr marL="177800" lvl="0" indent="-177800" algn="l" rtl="0">
              <a:lnSpc>
                <a:spcPct val="90000"/>
              </a:lnSpc>
              <a:spcBef>
                <a:spcPts val="0"/>
              </a:spcBef>
              <a:spcAft>
                <a:spcPts val="0"/>
              </a:spcAft>
              <a:buClr>
                <a:schemeClr val="dk1"/>
              </a:buClr>
              <a:buSzPts val="2400"/>
              <a:buChar char="•"/>
            </a:pPr>
            <a:r>
              <a:rPr lang="ru" sz="2400">
                <a:latin typeface="Verdana"/>
                <a:ea typeface="Verdana"/>
                <a:cs typeface="Verdana"/>
                <a:sym typeface="Verdana"/>
              </a:rPr>
              <a:t>There are two important properties of carbon that make it a suitable element to form the compounds in living things:</a:t>
            </a:r>
            <a:endParaRPr sz="2400"/>
          </a:p>
          <a:p>
            <a:pPr marL="177800" lvl="0" indent="-177800" algn="l" rtl="0">
              <a:lnSpc>
                <a:spcPct val="90000"/>
              </a:lnSpc>
              <a:spcBef>
                <a:spcPts val="800"/>
              </a:spcBef>
              <a:spcAft>
                <a:spcPts val="0"/>
              </a:spcAft>
              <a:buClr>
                <a:schemeClr val="dk1"/>
              </a:buClr>
              <a:buSzPts val="2400"/>
              <a:buChar char="•"/>
            </a:pPr>
            <a:r>
              <a:rPr lang="ru" sz="2400">
                <a:latin typeface="Verdana"/>
                <a:ea typeface="Verdana"/>
                <a:cs typeface="Verdana"/>
                <a:sym typeface="Verdana"/>
              </a:rPr>
              <a:t>Firstly, </a:t>
            </a:r>
            <a:r>
              <a:rPr lang="ru" sz="2400" b="1">
                <a:latin typeface="Verdana"/>
                <a:ea typeface="Verdana"/>
                <a:cs typeface="Verdana"/>
                <a:sym typeface="Verdana"/>
              </a:rPr>
              <a:t>carbon atoms can</a:t>
            </a:r>
            <a:r>
              <a:rPr lang="ru" sz="2400" b="1" u="sng">
                <a:latin typeface="Verdana"/>
                <a:ea typeface="Verdana"/>
                <a:cs typeface="Verdana"/>
                <a:sym typeface="Verdana"/>
              </a:rPr>
              <a:t> link together </a:t>
            </a:r>
            <a:r>
              <a:rPr lang="ru" sz="2400">
                <a:latin typeface="Verdana"/>
                <a:ea typeface="Verdana"/>
                <a:cs typeface="Verdana"/>
                <a:sym typeface="Verdana"/>
              </a:rPr>
              <a:t>to form stable chains of great length. </a:t>
            </a:r>
            <a:endParaRPr sz="2400"/>
          </a:p>
        </p:txBody>
      </p:sp>
      <p:sp>
        <p:nvSpPr>
          <p:cNvPr id="323" name="Google Shape;323;p15"/>
          <p:cNvSpPr/>
          <p:nvPr/>
        </p:nvSpPr>
        <p:spPr>
          <a:xfrm>
            <a:off x="2549129" y="3709988"/>
            <a:ext cx="138600" cy="2769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324" name="Google Shape;324;p15"/>
          <p:cNvPicPr preferRelativeResize="0"/>
          <p:nvPr/>
        </p:nvPicPr>
        <p:blipFill rotWithShape="1">
          <a:blip r:embed="rId3">
            <a:alphaModFix/>
          </a:blip>
          <a:srcRect/>
          <a:stretch/>
        </p:blipFill>
        <p:spPr>
          <a:xfrm>
            <a:off x="2971800" y="3314701"/>
            <a:ext cx="2514600" cy="1821656"/>
          </a:xfrm>
          <a:prstGeom prst="rect">
            <a:avLst/>
          </a:prstGeom>
          <a:noFill/>
          <a:ln>
            <a:noFill/>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22">
                                            <p:txEl>
                                              <p:pRg st="0" end="0"/>
                                            </p:txEl>
                                          </p:spTgt>
                                        </p:tgtEl>
                                        <p:attrNameLst>
                                          <p:attrName>style.visibility</p:attrName>
                                        </p:attrNameLst>
                                      </p:cBhvr>
                                      <p:to>
                                        <p:strVal val="visible"/>
                                      </p:to>
                                    </p:set>
                                    <p:anim calcmode="lin" valueType="num">
                                      <p:cBhvr additive="base">
                                        <p:cTn id="7" dur="500"/>
                                        <p:tgtEl>
                                          <p:spTgt spid="322">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22">
                                            <p:txEl>
                                              <p:pRg st="1" end="1"/>
                                            </p:txEl>
                                          </p:spTgt>
                                        </p:tgtEl>
                                        <p:attrNameLst>
                                          <p:attrName>style.visibility</p:attrName>
                                        </p:attrNameLst>
                                      </p:cBhvr>
                                      <p:to>
                                        <p:strVal val="visible"/>
                                      </p:to>
                                    </p:set>
                                    <p:anim calcmode="lin" valueType="num">
                                      <p:cBhvr additive="base">
                                        <p:cTn id="12" dur="500"/>
                                        <p:tgtEl>
                                          <p:spTgt spid="322">
                                            <p:txEl>
                                              <p:pRg st="1" end="1"/>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16"/>
          <p:cNvSpPr txBox="1">
            <a:spLocks noGrp="1"/>
          </p:cNvSpPr>
          <p:nvPr>
            <p:ph type="title"/>
          </p:nvPr>
        </p:nvSpPr>
        <p:spPr>
          <a:xfrm>
            <a:off x="152400" y="114300"/>
            <a:ext cx="8915400" cy="85725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2100"/>
              <a:buFont typeface="Verdana"/>
              <a:buNone/>
            </a:pPr>
            <a:r>
              <a:rPr lang="ru" sz="2100">
                <a:latin typeface="Verdana"/>
                <a:ea typeface="Verdana"/>
                <a:cs typeface="Verdana"/>
                <a:sym typeface="Verdana"/>
              </a:rPr>
              <a:t>Why is life based on the element carbon?</a:t>
            </a:r>
            <a:endParaRPr sz="1100"/>
          </a:p>
        </p:txBody>
      </p:sp>
      <p:sp>
        <p:nvSpPr>
          <p:cNvPr id="330" name="Google Shape;330;p16"/>
          <p:cNvSpPr txBox="1">
            <a:spLocks noGrp="1"/>
          </p:cNvSpPr>
          <p:nvPr>
            <p:ph type="body" idx="2"/>
          </p:nvPr>
        </p:nvSpPr>
        <p:spPr>
          <a:xfrm>
            <a:off x="289950" y="742950"/>
            <a:ext cx="8640300" cy="3657600"/>
          </a:xfrm>
          <a:prstGeom prst="rect">
            <a:avLst/>
          </a:prstGeom>
          <a:noFill/>
          <a:ln>
            <a:noFill/>
          </a:ln>
        </p:spPr>
        <p:txBody>
          <a:bodyPr spcFirstLastPara="1" wrap="square" lIns="68575" tIns="34275" rIns="68575" bIns="34275" anchor="t" anchorCtr="0">
            <a:noAutofit/>
          </a:bodyPr>
          <a:lstStyle/>
          <a:p>
            <a:pPr marL="177800" lvl="0" indent="-177800" algn="just" rtl="0">
              <a:lnSpc>
                <a:spcPct val="80000"/>
              </a:lnSpc>
              <a:spcBef>
                <a:spcPts val="0"/>
              </a:spcBef>
              <a:spcAft>
                <a:spcPts val="0"/>
              </a:spcAft>
              <a:buClr>
                <a:schemeClr val="dk1"/>
              </a:buClr>
              <a:buSzPts val="2400"/>
              <a:buChar char="•"/>
            </a:pPr>
            <a:r>
              <a:rPr lang="ru" sz="2400">
                <a:latin typeface="Verdana"/>
                <a:ea typeface="Verdana"/>
                <a:cs typeface="Verdana"/>
                <a:sym typeface="Verdana"/>
              </a:rPr>
              <a:t>                              </a:t>
            </a:r>
            <a:r>
              <a:rPr lang="ru" sz="2400">
                <a:latin typeface="Short Stack"/>
                <a:ea typeface="Short Stack"/>
                <a:cs typeface="Short Stack"/>
                <a:sym typeface="Short Stack"/>
              </a:rPr>
              <a:t>Carbon atoms bind</a:t>
            </a:r>
            <a:br>
              <a:rPr lang="ru" sz="2400">
                <a:latin typeface="Short Stack"/>
                <a:ea typeface="Short Stack"/>
                <a:cs typeface="Short Stack"/>
                <a:sym typeface="Short Stack"/>
              </a:rPr>
            </a:br>
            <a:r>
              <a:rPr lang="ru" sz="2400">
                <a:latin typeface="Short Stack"/>
                <a:ea typeface="Short Stack"/>
                <a:cs typeface="Short Stack"/>
                <a:sym typeface="Short Stack"/>
              </a:rPr>
              <a:t>                               strongly to each other</a:t>
            </a:r>
            <a:br>
              <a:rPr lang="ru" sz="2400">
                <a:latin typeface="Short Stack"/>
                <a:ea typeface="Short Stack"/>
                <a:cs typeface="Short Stack"/>
                <a:sym typeface="Short Stack"/>
              </a:rPr>
            </a:br>
            <a:r>
              <a:rPr lang="ru" sz="2400">
                <a:latin typeface="Short Stack"/>
                <a:ea typeface="Short Stack"/>
                <a:cs typeface="Short Stack"/>
                <a:sym typeface="Short Stack"/>
              </a:rPr>
              <a:t>                               and form very large</a:t>
            </a:r>
            <a:br>
              <a:rPr lang="ru" sz="2400">
                <a:latin typeface="Short Stack"/>
                <a:ea typeface="Short Stack"/>
                <a:cs typeface="Short Stack"/>
                <a:sym typeface="Short Stack"/>
              </a:rPr>
            </a:br>
            <a:r>
              <a:rPr lang="ru" sz="2400">
                <a:latin typeface="Short Stack"/>
                <a:ea typeface="Short Stack"/>
                <a:cs typeface="Short Stack"/>
                <a:sym typeface="Short Stack"/>
              </a:rPr>
              <a:t>                               molecules  which are</a:t>
            </a:r>
            <a:br>
              <a:rPr lang="ru" sz="2400">
                <a:latin typeface="Short Stack"/>
                <a:ea typeface="Short Stack"/>
                <a:cs typeface="Short Stack"/>
                <a:sym typeface="Short Stack"/>
              </a:rPr>
            </a:br>
            <a:r>
              <a:rPr lang="ru" sz="2400">
                <a:latin typeface="Short Stack"/>
                <a:ea typeface="Short Stack"/>
                <a:cs typeface="Short Stack"/>
                <a:sym typeface="Short Stack"/>
              </a:rPr>
              <a:t>                               built around this </a:t>
            </a:r>
            <a:br>
              <a:rPr lang="ru" sz="2400">
                <a:latin typeface="Short Stack"/>
                <a:ea typeface="Short Stack"/>
                <a:cs typeface="Short Stack"/>
                <a:sym typeface="Short Stack"/>
              </a:rPr>
            </a:br>
            <a:r>
              <a:rPr lang="ru" sz="2400">
                <a:latin typeface="Short Stack"/>
                <a:ea typeface="Short Stack"/>
                <a:cs typeface="Short Stack"/>
                <a:sym typeface="Short Stack"/>
              </a:rPr>
              <a:t>                               carbon </a:t>
            </a:r>
            <a:r>
              <a:rPr lang="ru" sz="2400" b="1" u="sng">
                <a:latin typeface="Short Stack"/>
                <a:ea typeface="Short Stack"/>
                <a:cs typeface="Short Stack"/>
                <a:sym typeface="Short Stack"/>
              </a:rPr>
              <a:t>'backbone'.</a:t>
            </a:r>
            <a:r>
              <a:rPr lang="ru" sz="2400">
                <a:latin typeface="Short Stack"/>
                <a:ea typeface="Short Stack"/>
                <a:cs typeface="Short Stack"/>
                <a:sym typeface="Short Stack"/>
              </a:rPr>
              <a:t> </a:t>
            </a:r>
            <a:endParaRPr sz="2400"/>
          </a:p>
          <a:p>
            <a:pPr marL="177800" lvl="0" indent="-177800" algn="just" rtl="0">
              <a:lnSpc>
                <a:spcPct val="80000"/>
              </a:lnSpc>
              <a:spcBef>
                <a:spcPts val="800"/>
              </a:spcBef>
              <a:spcAft>
                <a:spcPts val="0"/>
              </a:spcAft>
              <a:buClr>
                <a:schemeClr val="dk1"/>
              </a:buClr>
              <a:buSzPts val="2400"/>
              <a:buChar char="•"/>
            </a:pPr>
            <a:r>
              <a:rPr lang="ru" sz="2400">
                <a:latin typeface="Short Stack"/>
                <a:ea typeface="Short Stack"/>
                <a:cs typeface="Short Stack"/>
                <a:sym typeface="Short Stack"/>
              </a:rPr>
              <a:t>The </a:t>
            </a:r>
            <a:r>
              <a:rPr lang="ru" sz="2400" b="1" u="sng">
                <a:latin typeface="Short Stack"/>
                <a:ea typeface="Short Stack"/>
                <a:cs typeface="Short Stack"/>
                <a:sym typeface="Short Stack"/>
              </a:rPr>
              <a:t>covalent bond </a:t>
            </a:r>
            <a:r>
              <a:rPr lang="ru" sz="2400">
                <a:latin typeface="Short Stack"/>
                <a:ea typeface="Short Stack"/>
                <a:cs typeface="Short Stack"/>
                <a:sym typeface="Short Stack"/>
              </a:rPr>
              <a:t>between two carbon atoms is strong so that the backbones </a:t>
            </a:r>
            <a:r>
              <a:rPr lang="ru" sz="2400" b="1" u="sng">
                <a:latin typeface="Short Stack"/>
                <a:ea typeface="Short Stack"/>
                <a:cs typeface="Short Stack"/>
                <a:sym typeface="Short Stack"/>
              </a:rPr>
              <a:t>are stable</a:t>
            </a:r>
            <a:r>
              <a:rPr lang="ru" sz="2400">
                <a:latin typeface="Short Stack"/>
                <a:ea typeface="Short Stack"/>
                <a:cs typeface="Short Stack"/>
                <a:sym typeface="Short Stack"/>
              </a:rPr>
              <a:t>.</a:t>
            </a:r>
            <a:r>
              <a:rPr lang="ru" sz="2400">
                <a:solidFill>
                  <a:srgbClr val="000000"/>
                </a:solidFill>
                <a:latin typeface="Short Stack"/>
                <a:ea typeface="Short Stack"/>
                <a:cs typeface="Short Stack"/>
                <a:sym typeface="Short Stack"/>
              </a:rPr>
              <a:t> </a:t>
            </a:r>
            <a:r>
              <a:rPr lang="ru" sz="2400">
                <a:latin typeface="Short Stack"/>
                <a:ea typeface="Short Stack"/>
                <a:cs typeface="Short Stack"/>
                <a:sym typeface="Short Stack"/>
              </a:rPr>
              <a:t>In all of these compounds simple sub-units called monomers are linked together by condensation reactions.</a:t>
            </a:r>
            <a:endParaRPr sz="2400">
              <a:latin typeface="Verdana"/>
              <a:ea typeface="Verdana"/>
              <a:cs typeface="Verdana"/>
              <a:sym typeface="Verdana"/>
            </a:endParaRPr>
          </a:p>
        </p:txBody>
      </p:sp>
      <p:pic>
        <p:nvPicPr>
          <p:cNvPr id="331" name="Google Shape;331;p16"/>
          <p:cNvPicPr preferRelativeResize="0">
            <a:picLocks noGrp="1"/>
          </p:cNvPicPr>
          <p:nvPr>
            <p:ph type="body" idx="1"/>
          </p:nvPr>
        </p:nvPicPr>
        <p:blipFill rotWithShape="1">
          <a:blip r:embed="rId3">
            <a:alphaModFix/>
          </a:blip>
          <a:srcRect/>
          <a:stretch/>
        </p:blipFill>
        <p:spPr>
          <a:xfrm>
            <a:off x="337800" y="790775"/>
            <a:ext cx="3143100" cy="2277600"/>
          </a:xfrm>
          <a:prstGeom prst="rect">
            <a:avLst/>
          </a:prstGeom>
          <a:noFill/>
          <a:ln>
            <a:noFill/>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30">
                                            <p:txEl>
                                              <p:pRg st="0" end="0"/>
                                            </p:txEl>
                                          </p:spTgt>
                                        </p:tgtEl>
                                        <p:attrNameLst>
                                          <p:attrName>style.visibility</p:attrName>
                                        </p:attrNameLst>
                                      </p:cBhvr>
                                      <p:to>
                                        <p:strVal val="visible"/>
                                      </p:to>
                                    </p:set>
                                    <p:anim calcmode="lin" valueType="num">
                                      <p:cBhvr additive="base">
                                        <p:cTn id="7" dur="500"/>
                                        <p:tgtEl>
                                          <p:spTgt spid="330">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30">
                                            <p:txEl>
                                              <p:pRg st="1" end="1"/>
                                            </p:txEl>
                                          </p:spTgt>
                                        </p:tgtEl>
                                        <p:attrNameLst>
                                          <p:attrName>style.visibility</p:attrName>
                                        </p:attrNameLst>
                                      </p:cBhvr>
                                      <p:to>
                                        <p:strVal val="visible"/>
                                      </p:to>
                                    </p:set>
                                    <p:anim calcmode="lin" valueType="num">
                                      <p:cBhvr additive="base">
                                        <p:cTn id="12" dur="500"/>
                                        <p:tgtEl>
                                          <p:spTgt spid="330">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31"/>
                                        </p:tgtEl>
                                        <p:attrNameLst>
                                          <p:attrName>style.visibility</p:attrName>
                                        </p:attrNameLst>
                                      </p:cBhvr>
                                      <p:to>
                                        <p:strVal val="visible"/>
                                      </p:to>
                                    </p:set>
                                    <p:anim calcmode="lin" valueType="num">
                                      <p:cBhvr additive="base">
                                        <p:cTn id="17" dur="500"/>
                                        <p:tgtEl>
                                          <p:spTgt spid="33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17"/>
          <p:cNvSpPr txBox="1">
            <a:spLocks noGrp="1"/>
          </p:cNvSpPr>
          <p:nvPr>
            <p:ph type="title"/>
          </p:nvPr>
        </p:nvSpPr>
        <p:spPr>
          <a:xfrm>
            <a:off x="401953" y="-8"/>
            <a:ext cx="8520600" cy="837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2800"/>
              <a:buFont typeface="Calibri"/>
              <a:buNone/>
            </a:pPr>
            <a:r>
              <a:rPr lang="ru" sz="3600" b="1"/>
              <a:t>Organic chemistry is the chemistry of carbon compounds</a:t>
            </a:r>
            <a:r>
              <a:rPr lang="ru" sz="3600"/>
              <a:t>. </a:t>
            </a:r>
            <a:endParaRPr sz="3600">
              <a:latin typeface="Georgia"/>
              <a:ea typeface="Georgia"/>
              <a:cs typeface="Georgia"/>
              <a:sym typeface="Georgia"/>
            </a:endParaRPr>
          </a:p>
        </p:txBody>
      </p:sp>
      <p:pic>
        <p:nvPicPr>
          <p:cNvPr id="337" name="Google Shape;337;p17" descr="C:\Users\jean\Desktop\лекции по биоорг химии\2 часть лекций\4 brick carbon.png"/>
          <p:cNvPicPr preferRelativeResize="0"/>
          <p:nvPr/>
        </p:nvPicPr>
        <p:blipFill rotWithShape="1">
          <a:blip r:embed="rId3">
            <a:alphaModFix/>
          </a:blip>
          <a:srcRect/>
          <a:stretch/>
        </p:blipFill>
        <p:spPr>
          <a:xfrm>
            <a:off x="4485876" y="3441122"/>
            <a:ext cx="2102355" cy="1674186"/>
          </a:xfrm>
          <a:prstGeom prst="rect">
            <a:avLst/>
          </a:prstGeom>
          <a:noFill/>
          <a:ln>
            <a:noFill/>
          </a:ln>
        </p:spPr>
      </p:pic>
      <p:pic>
        <p:nvPicPr>
          <p:cNvPr id="338" name="Google Shape;338;p17" descr="C:\Users\jean\Desktop\лекции по биоорг химии\2 часть лекций\4 brick carbon2.jfif"/>
          <p:cNvPicPr preferRelativeResize="0"/>
          <p:nvPr/>
        </p:nvPicPr>
        <p:blipFill rotWithShape="1">
          <a:blip r:embed="rId4">
            <a:alphaModFix/>
          </a:blip>
          <a:srcRect/>
          <a:stretch/>
        </p:blipFill>
        <p:spPr>
          <a:xfrm>
            <a:off x="6713674" y="3441116"/>
            <a:ext cx="1944216" cy="1516320"/>
          </a:xfrm>
          <a:prstGeom prst="rect">
            <a:avLst/>
          </a:prstGeom>
          <a:noFill/>
          <a:ln>
            <a:noFill/>
          </a:ln>
        </p:spPr>
      </p:pic>
      <p:pic>
        <p:nvPicPr>
          <p:cNvPr id="339" name="Google Shape;339;p17" descr="C:\Users\jean\Desktop\лекции по биоорг химии\2 часть лекций\1 brick hydrogen.jpg"/>
          <p:cNvPicPr preferRelativeResize="0"/>
          <p:nvPr/>
        </p:nvPicPr>
        <p:blipFill rotWithShape="1">
          <a:blip r:embed="rId5">
            <a:alphaModFix/>
          </a:blip>
          <a:srcRect/>
          <a:stretch/>
        </p:blipFill>
        <p:spPr>
          <a:xfrm>
            <a:off x="2764367" y="3547359"/>
            <a:ext cx="1461704" cy="1461704"/>
          </a:xfrm>
          <a:prstGeom prst="rect">
            <a:avLst/>
          </a:prstGeom>
          <a:noFill/>
          <a:ln>
            <a:noFill/>
          </a:ln>
        </p:spPr>
      </p:pic>
      <p:pic>
        <p:nvPicPr>
          <p:cNvPr id="340" name="Google Shape;340;p17" descr="C:\Users\jean\Desktop\лекции по биоорг химии\2 часть лекций\3 piece.jpg"/>
          <p:cNvPicPr preferRelativeResize="0"/>
          <p:nvPr/>
        </p:nvPicPr>
        <p:blipFill rotWithShape="1">
          <a:blip r:embed="rId6">
            <a:alphaModFix/>
          </a:blip>
          <a:srcRect/>
          <a:stretch/>
        </p:blipFill>
        <p:spPr>
          <a:xfrm>
            <a:off x="368843" y="3296066"/>
            <a:ext cx="2016224" cy="1800199"/>
          </a:xfrm>
          <a:prstGeom prst="rect">
            <a:avLst/>
          </a:prstGeom>
          <a:noFill/>
          <a:ln>
            <a:noFill/>
          </a:ln>
        </p:spPr>
      </p:pic>
      <p:sp>
        <p:nvSpPr>
          <p:cNvPr id="341" name="Google Shape;341;p17"/>
          <p:cNvSpPr txBox="1">
            <a:spLocks noGrp="1"/>
          </p:cNvSpPr>
          <p:nvPr>
            <p:ph type="body" idx="1"/>
          </p:nvPr>
        </p:nvSpPr>
        <p:spPr>
          <a:xfrm>
            <a:off x="0" y="1268100"/>
            <a:ext cx="9079800" cy="2397600"/>
          </a:xfrm>
          <a:prstGeom prst="rect">
            <a:avLst/>
          </a:prstGeom>
          <a:noFill/>
          <a:ln>
            <a:noFill/>
          </a:ln>
        </p:spPr>
        <p:txBody>
          <a:bodyPr spcFirstLastPara="1" wrap="square" lIns="91425" tIns="91425" rIns="91425" bIns="91425" anchor="t" anchorCtr="0">
            <a:noAutofit/>
          </a:bodyPr>
          <a:lstStyle/>
          <a:p>
            <a:pPr marL="0" lvl="0" indent="457200" algn="just" rtl="0">
              <a:lnSpc>
                <a:spcPct val="100000"/>
              </a:lnSpc>
              <a:spcBef>
                <a:spcPts val="0"/>
              </a:spcBef>
              <a:spcAft>
                <a:spcPts val="0"/>
              </a:spcAft>
              <a:buClr>
                <a:schemeClr val="dk1"/>
              </a:buClr>
              <a:buSzPts val="1800"/>
              <a:buNone/>
            </a:pPr>
            <a:r>
              <a:rPr lang="ru" sz="2400"/>
              <a:t>Carbon is tetravalent; it always form </a:t>
            </a:r>
            <a:r>
              <a:rPr lang="ru" sz="2400">
                <a:solidFill>
                  <a:srgbClr val="76923C"/>
                </a:solidFill>
              </a:rPr>
              <a:t>4</a:t>
            </a:r>
            <a:r>
              <a:rPr lang="ru" sz="2400"/>
              <a:t> bonds. </a:t>
            </a:r>
            <a:endParaRPr sz="2400"/>
          </a:p>
          <a:p>
            <a:pPr marL="0" lvl="0" indent="457200" algn="just" rtl="0">
              <a:lnSpc>
                <a:spcPct val="100000"/>
              </a:lnSpc>
              <a:spcBef>
                <a:spcPts val="0"/>
              </a:spcBef>
              <a:spcAft>
                <a:spcPts val="0"/>
              </a:spcAft>
              <a:buClr>
                <a:schemeClr val="dk1"/>
              </a:buClr>
              <a:buSzPts val="1800"/>
              <a:buNone/>
            </a:pPr>
            <a:r>
              <a:rPr lang="ru" sz="2400"/>
              <a:t>Nitrogen is trivalent; it </a:t>
            </a:r>
            <a:r>
              <a:rPr lang="ru" sz="2400" i="1">
                <a:solidFill>
                  <a:srgbClr val="538CD5"/>
                </a:solidFill>
              </a:rPr>
              <a:t>often</a:t>
            </a:r>
            <a:r>
              <a:rPr lang="ru" sz="2400"/>
              <a:t> form </a:t>
            </a:r>
            <a:r>
              <a:rPr lang="ru" sz="2400">
                <a:solidFill>
                  <a:srgbClr val="538CD5"/>
                </a:solidFill>
              </a:rPr>
              <a:t>3</a:t>
            </a:r>
            <a:r>
              <a:rPr lang="ru" sz="2400"/>
              <a:t> bonds</a:t>
            </a:r>
            <a:endParaRPr sz="2400"/>
          </a:p>
          <a:p>
            <a:pPr marL="0" lvl="0" indent="457200" algn="just" rtl="0">
              <a:lnSpc>
                <a:spcPct val="100000"/>
              </a:lnSpc>
              <a:spcBef>
                <a:spcPts val="0"/>
              </a:spcBef>
              <a:spcAft>
                <a:spcPts val="0"/>
              </a:spcAft>
              <a:buClr>
                <a:schemeClr val="dk1"/>
              </a:buClr>
              <a:buSzPts val="1800"/>
              <a:buNone/>
            </a:pPr>
            <a:r>
              <a:rPr lang="ru" sz="2400"/>
              <a:t>Hydrogen is monovalent; it always form </a:t>
            </a:r>
            <a:r>
              <a:rPr lang="ru" sz="2400">
                <a:solidFill>
                  <a:srgbClr val="FF0000"/>
                </a:solidFill>
              </a:rPr>
              <a:t>1</a:t>
            </a:r>
            <a:r>
              <a:rPr lang="ru" sz="2400"/>
              <a:t> bond </a:t>
            </a:r>
            <a:endParaRPr sz="2400"/>
          </a:p>
          <a:p>
            <a:pPr marL="0" lvl="0" indent="457200" algn="just" rtl="0">
              <a:lnSpc>
                <a:spcPct val="100000"/>
              </a:lnSpc>
              <a:spcBef>
                <a:spcPts val="0"/>
              </a:spcBef>
              <a:spcAft>
                <a:spcPts val="0"/>
              </a:spcAft>
              <a:buClr>
                <a:schemeClr val="dk1"/>
              </a:buClr>
              <a:buSzPts val="1800"/>
              <a:buNone/>
            </a:pPr>
            <a:endParaRPr sz="2400">
              <a:solidFill>
                <a:srgbClr val="000000"/>
              </a:solidFill>
              <a:latin typeface="Times New Roman"/>
              <a:ea typeface="Times New Roman"/>
              <a:cs typeface="Times New Roman"/>
              <a:sym typeface="Times New Roman"/>
            </a:endParaRPr>
          </a:p>
          <a:p>
            <a:pPr marL="0" lvl="0" indent="457200" algn="just" rtl="0">
              <a:lnSpc>
                <a:spcPct val="100000"/>
              </a:lnSpc>
              <a:spcBef>
                <a:spcPts val="0"/>
              </a:spcBef>
              <a:spcAft>
                <a:spcPts val="0"/>
              </a:spcAft>
              <a:buClr>
                <a:schemeClr val="dk1"/>
              </a:buClr>
              <a:buSzPts val="1800"/>
              <a:buNone/>
            </a:pPr>
            <a:r>
              <a:rPr lang="ru" sz="2400"/>
              <a:t>That’s why organic compounds easy represent by lego bricks</a:t>
            </a:r>
            <a:endParaRPr sz="24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pic>
        <p:nvPicPr>
          <p:cNvPr id="346" name="Google Shape;346;p18" descr="C:\Users\jean\Desktop\лекции по биоорг химии\2 часть лекций\molecule constructor.jpg"/>
          <p:cNvPicPr preferRelativeResize="0"/>
          <p:nvPr/>
        </p:nvPicPr>
        <p:blipFill rotWithShape="1">
          <a:blip r:embed="rId3">
            <a:alphaModFix/>
          </a:blip>
          <a:srcRect/>
          <a:stretch/>
        </p:blipFill>
        <p:spPr>
          <a:xfrm>
            <a:off x="4833140" y="0"/>
            <a:ext cx="4542090" cy="3026979"/>
          </a:xfrm>
          <a:prstGeom prst="rect">
            <a:avLst/>
          </a:prstGeom>
          <a:noFill/>
          <a:ln>
            <a:noFill/>
          </a:ln>
        </p:spPr>
      </p:pic>
      <p:sp>
        <p:nvSpPr>
          <p:cNvPr id="347" name="Google Shape;347;p18"/>
          <p:cNvSpPr txBox="1">
            <a:spLocks noGrp="1"/>
          </p:cNvSpPr>
          <p:nvPr>
            <p:ph type="body" idx="1"/>
          </p:nvPr>
        </p:nvSpPr>
        <p:spPr>
          <a:xfrm>
            <a:off x="311700" y="4124275"/>
            <a:ext cx="8520600" cy="469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endParaRPr>
              <a:solidFill>
                <a:srgbClr val="000000"/>
              </a:solidFill>
              <a:highlight>
                <a:srgbClr val="FFFFFF"/>
              </a:highlight>
            </a:endParaRPr>
          </a:p>
          <a:p>
            <a:pPr marL="0" lvl="0" indent="0" algn="ctr" rtl="0">
              <a:lnSpc>
                <a:spcPct val="100000"/>
              </a:lnSpc>
              <a:spcBef>
                <a:spcPts val="1600"/>
              </a:spcBef>
              <a:spcAft>
                <a:spcPts val="1600"/>
              </a:spcAft>
              <a:buClr>
                <a:schemeClr val="dk1"/>
              </a:buClr>
              <a:buSzPts val="1800"/>
              <a:buNone/>
            </a:pPr>
            <a:endParaRPr>
              <a:solidFill>
                <a:srgbClr val="000000"/>
              </a:solidFill>
            </a:endParaRPr>
          </a:p>
        </p:txBody>
      </p:sp>
      <p:pic>
        <p:nvPicPr>
          <p:cNvPr id="348" name="Google Shape;348;p18" descr="C:\Users\jean\Desktop\лекции по биоорг химии\2 часть лекций\Charcoal-formation-from-biomass-illustrated-using-Lego-R-bricks-Red-bricks-represent.png"/>
          <p:cNvPicPr preferRelativeResize="0"/>
          <p:nvPr/>
        </p:nvPicPr>
        <p:blipFill rotWithShape="1">
          <a:blip r:embed="rId4">
            <a:alphaModFix/>
          </a:blip>
          <a:srcRect/>
          <a:stretch/>
        </p:blipFill>
        <p:spPr>
          <a:xfrm>
            <a:off x="241739" y="2967125"/>
            <a:ext cx="5111280" cy="1687456"/>
          </a:xfrm>
          <a:prstGeom prst="rect">
            <a:avLst/>
          </a:prstGeom>
          <a:noFill/>
          <a:ln>
            <a:noFill/>
          </a:ln>
        </p:spPr>
      </p:pic>
      <p:pic>
        <p:nvPicPr>
          <p:cNvPr id="349" name="Google Shape;349;p18" descr="C:\Users\jean\Desktop\лекции по биоорг химии\2 часть лекций\lego DNA.jpg"/>
          <p:cNvPicPr preferRelativeResize="0"/>
          <p:nvPr/>
        </p:nvPicPr>
        <p:blipFill rotWithShape="1">
          <a:blip r:embed="rId5">
            <a:alphaModFix/>
          </a:blip>
          <a:srcRect/>
          <a:stretch/>
        </p:blipFill>
        <p:spPr>
          <a:xfrm>
            <a:off x="153402" y="153613"/>
            <a:ext cx="4849524" cy="2424762"/>
          </a:xfrm>
          <a:prstGeom prst="rect">
            <a:avLst/>
          </a:prstGeom>
          <a:noFill/>
          <a:ln>
            <a:noFill/>
          </a:ln>
        </p:spPr>
      </p:pic>
      <p:pic>
        <p:nvPicPr>
          <p:cNvPr id="350" name="Google Shape;350;p18" descr="C:\Users\jean\Desktop\лекции по биоорг химии\2 часть лекций\mono, di ,tri poly.png"/>
          <p:cNvPicPr preferRelativeResize="0"/>
          <p:nvPr/>
        </p:nvPicPr>
        <p:blipFill rotWithShape="1">
          <a:blip r:embed="rId6">
            <a:alphaModFix/>
          </a:blip>
          <a:srcRect/>
          <a:stretch/>
        </p:blipFill>
        <p:spPr>
          <a:xfrm>
            <a:off x="5707118" y="2687801"/>
            <a:ext cx="3024242" cy="207567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pic>
        <p:nvPicPr>
          <p:cNvPr id="356" name="Google Shape;356;p19" descr="3 types of carbon bonds - 1"/>
          <p:cNvPicPr preferRelativeResize="0"/>
          <p:nvPr/>
        </p:nvPicPr>
        <p:blipFill rotWithShape="1">
          <a:blip r:embed="rId3">
            <a:alphaModFix/>
          </a:blip>
          <a:srcRect/>
          <a:stretch/>
        </p:blipFill>
        <p:spPr>
          <a:xfrm>
            <a:off x="1600200" y="171450"/>
            <a:ext cx="5943600" cy="2324100"/>
          </a:xfrm>
          <a:prstGeom prst="rect">
            <a:avLst/>
          </a:prstGeom>
          <a:noFill/>
          <a:ln>
            <a:noFill/>
          </a:ln>
        </p:spPr>
      </p:pic>
      <p:pic>
        <p:nvPicPr>
          <p:cNvPr id="357" name="Google Shape;357;p19" descr="3 types of carbon bonds - 2"/>
          <p:cNvPicPr preferRelativeResize="0"/>
          <p:nvPr/>
        </p:nvPicPr>
        <p:blipFill rotWithShape="1">
          <a:blip r:embed="rId4">
            <a:alphaModFix/>
          </a:blip>
          <a:srcRect/>
          <a:stretch/>
        </p:blipFill>
        <p:spPr>
          <a:xfrm>
            <a:off x="1143000" y="2727723"/>
            <a:ext cx="6858000" cy="2415778"/>
          </a:xfrm>
          <a:prstGeom prst="rect">
            <a:avLst/>
          </a:prstGeom>
          <a:noFill/>
          <a:ln>
            <a:noFill/>
          </a:ln>
        </p:spPr>
      </p:pic>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20"/>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1"/>
              </a:buClr>
              <a:buSzPts val="3300"/>
              <a:buFont typeface="Short Stack"/>
              <a:buNone/>
            </a:pPr>
            <a:r>
              <a:rPr lang="ru" sz="1100">
                <a:latin typeface="Short Stack"/>
                <a:ea typeface="Short Stack"/>
                <a:cs typeface="Short Stack"/>
                <a:sym typeface="Short Stack"/>
              </a:rPr>
              <a:t>Lots of ways to draw this…</a:t>
            </a:r>
            <a:endParaRPr sz="1100"/>
          </a:p>
        </p:txBody>
      </p:sp>
      <p:pic>
        <p:nvPicPr>
          <p:cNvPr id="364" name="Google Shape;364;p20" descr="carbon bonds - 1"/>
          <p:cNvPicPr preferRelativeResize="0"/>
          <p:nvPr/>
        </p:nvPicPr>
        <p:blipFill rotWithShape="1">
          <a:blip r:embed="rId3">
            <a:alphaModFix/>
          </a:blip>
          <a:srcRect/>
          <a:stretch/>
        </p:blipFill>
        <p:spPr>
          <a:xfrm>
            <a:off x="1885950" y="971551"/>
            <a:ext cx="5400675" cy="859631"/>
          </a:xfrm>
          <a:prstGeom prst="rect">
            <a:avLst/>
          </a:prstGeom>
          <a:noFill/>
          <a:ln>
            <a:noFill/>
          </a:ln>
        </p:spPr>
      </p:pic>
      <p:pic>
        <p:nvPicPr>
          <p:cNvPr id="365" name="Google Shape;365;p20" descr="carbon bonds - 2"/>
          <p:cNvPicPr preferRelativeResize="0"/>
          <p:nvPr/>
        </p:nvPicPr>
        <p:blipFill rotWithShape="1">
          <a:blip r:embed="rId4">
            <a:alphaModFix/>
          </a:blip>
          <a:srcRect/>
          <a:stretch/>
        </p:blipFill>
        <p:spPr>
          <a:xfrm>
            <a:off x="1885950" y="2000250"/>
            <a:ext cx="5405437" cy="1709738"/>
          </a:xfrm>
          <a:prstGeom prst="rect">
            <a:avLst/>
          </a:prstGeom>
          <a:noFill/>
          <a:ln>
            <a:noFill/>
          </a:ln>
        </p:spPr>
      </p:pic>
      <p:pic>
        <p:nvPicPr>
          <p:cNvPr id="366" name="Google Shape;366;p20" descr="carbon bonds - 3"/>
          <p:cNvPicPr preferRelativeResize="0"/>
          <p:nvPr/>
        </p:nvPicPr>
        <p:blipFill rotWithShape="1">
          <a:blip r:embed="rId5">
            <a:alphaModFix/>
          </a:blip>
          <a:srcRect/>
          <a:stretch/>
        </p:blipFill>
        <p:spPr>
          <a:xfrm>
            <a:off x="1885950" y="3886201"/>
            <a:ext cx="5372100" cy="1165622"/>
          </a:xfrm>
          <a:prstGeom prst="rect">
            <a:avLst/>
          </a:prstGeom>
          <a:noFill/>
          <a:ln>
            <a:noFill/>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64"/>
                                        </p:tgtEl>
                                        <p:attrNameLst>
                                          <p:attrName>style.visibility</p:attrName>
                                        </p:attrNameLst>
                                      </p:cBhvr>
                                      <p:to>
                                        <p:strVal val="visible"/>
                                      </p:to>
                                    </p:set>
                                    <p:animEffect transition="in" filter="fade">
                                      <p:cBhvr>
                                        <p:cTn id="7" dur="1000"/>
                                        <p:tgtEl>
                                          <p:spTgt spid="36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5"/>
                                        </p:tgtEl>
                                        <p:attrNameLst>
                                          <p:attrName>style.visibility</p:attrName>
                                        </p:attrNameLst>
                                      </p:cBhvr>
                                      <p:to>
                                        <p:strVal val="visible"/>
                                      </p:to>
                                    </p:set>
                                    <p:animEffect transition="in" filter="fade">
                                      <p:cBhvr>
                                        <p:cTn id="12" dur="1000"/>
                                        <p:tgtEl>
                                          <p:spTgt spid="36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6"/>
                                        </p:tgtEl>
                                        <p:attrNameLst>
                                          <p:attrName>style.visibility</p:attrName>
                                        </p:attrNameLst>
                                      </p:cBhvr>
                                      <p:to>
                                        <p:strVal val="visible"/>
                                      </p:to>
                                    </p:set>
                                    <p:animEffect transition="in" filter="fade">
                                      <p:cBhvr>
                                        <p:cTn id="17" dur="1000"/>
                                        <p:tgtEl>
                                          <p:spTgt spid="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21"/>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Short Stack"/>
              <a:buNone/>
            </a:pPr>
            <a:r>
              <a:rPr lang="ru" sz="2400">
                <a:latin typeface="Short Stack"/>
                <a:ea typeface="Short Stack"/>
                <a:cs typeface="Short Stack"/>
                <a:sym typeface="Short Stack"/>
              </a:rPr>
              <a:t>3 Types of Carbon Backbones</a:t>
            </a:r>
            <a:endParaRPr sz="2400"/>
          </a:p>
        </p:txBody>
      </p:sp>
      <p:pic>
        <p:nvPicPr>
          <p:cNvPr id="373" name="Google Shape;373;p21" descr="3 kinds of carbon backbones"/>
          <p:cNvPicPr preferRelativeResize="0"/>
          <p:nvPr/>
        </p:nvPicPr>
        <p:blipFill rotWithShape="1">
          <a:blip r:embed="rId3">
            <a:alphaModFix/>
          </a:blip>
          <a:srcRect/>
          <a:stretch/>
        </p:blipFill>
        <p:spPr>
          <a:xfrm>
            <a:off x="481275" y="1200150"/>
            <a:ext cx="8034074" cy="3475238"/>
          </a:xfrm>
          <a:prstGeom prst="rect">
            <a:avLst/>
          </a:prstGeom>
          <a:noFill/>
          <a:ln>
            <a:noFill/>
          </a:ln>
        </p:spPr>
      </p:pic>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g7ed404adc0_0_0"/>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endParaRPr/>
          </a:p>
        </p:txBody>
      </p:sp>
      <p:pic>
        <p:nvPicPr>
          <p:cNvPr id="379" name="Google Shape;379;g7ed404adc0_0_0"/>
          <p:cNvPicPr preferRelativeResize="0"/>
          <p:nvPr/>
        </p:nvPicPr>
        <p:blipFill>
          <a:blip r:embed="rId3">
            <a:alphaModFix/>
          </a:blip>
          <a:stretch>
            <a:fillRect/>
          </a:stretch>
        </p:blipFill>
        <p:spPr>
          <a:xfrm>
            <a:off x="0" y="1359725"/>
            <a:ext cx="9144000" cy="294763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ru" b="1">
                <a:solidFill>
                  <a:srgbClr val="000000"/>
                </a:solidFill>
                <a:latin typeface="Georgia"/>
                <a:ea typeface="Georgia"/>
                <a:cs typeface="Georgia"/>
                <a:sym typeface="Georgia"/>
              </a:rPr>
              <a:t>LEARNING OUTCOMES</a:t>
            </a:r>
            <a:endParaRPr b="1">
              <a:solidFill>
                <a:srgbClr val="000000"/>
              </a:solidFill>
              <a:latin typeface="Georgia"/>
              <a:ea typeface="Georgia"/>
              <a:cs typeface="Georgia"/>
              <a:sym typeface="Georgia"/>
            </a:endParaRPr>
          </a:p>
        </p:txBody>
      </p:sp>
      <p:sp>
        <p:nvSpPr>
          <p:cNvPr id="241" name="Google Shape;241;p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SzPts val="1800"/>
              <a:buNone/>
            </a:pPr>
            <a:r>
              <a:rPr lang="ru" b="1">
                <a:solidFill>
                  <a:srgbClr val="000000"/>
                </a:solidFill>
                <a:latin typeface="Georgia"/>
                <a:ea typeface="Georgia"/>
                <a:cs typeface="Georgia"/>
                <a:sym typeface="Georgia"/>
              </a:rPr>
              <a:t>As a result of the lesson you will be able to:</a:t>
            </a:r>
            <a:endParaRPr b="1">
              <a:solidFill>
                <a:srgbClr val="000000"/>
              </a:solidFill>
              <a:latin typeface="Georgia"/>
              <a:ea typeface="Georgia"/>
              <a:cs typeface="Georgia"/>
              <a:sym typeface="Georgia"/>
            </a:endParaRPr>
          </a:p>
          <a:p>
            <a:pPr marL="0" lvl="0" indent="0" algn="just" rtl="0">
              <a:lnSpc>
                <a:spcPct val="100000"/>
              </a:lnSpc>
              <a:spcBef>
                <a:spcPts val="0"/>
              </a:spcBef>
              <a:spcAft>
                <a:spcPts val="0"/>
              </a:spcAft>
              <a:buSzPts val="1800"/>
              <a:buNone/>
            </a:pPr>
            <a:endParaRPr>
              <a:solidFill>
                <a:srgbClr val="000000"/>
              </a:solidFill>
              <a:latin typeface="Georgia"/>
              <a:ea typeface="Georgia"/>
              <a:cs typeface="Georgia"/>
              <a:sym typeface="Georgia"/>
            </a:endParaRPr>
          </a:p>
          <a:p>
            <a:pPr marL="457200" lvl="0" indent="-330200" algn="just" rtl="0">
              <a:lnSpc>
                <a:spcPct val="100000"/>
              </a:lnSpc>
              <a:spcBef>
                <a:spcPts val="0"/>
              </a:spcBef>
              <a:spcAft>
                <a:spcPts val="0"/>
              </a:spcAft>
              <a:buClr>
                <a:srgbClr val="000000"/>
              </a:buClr>
              <a:buSzPts val="1600"/>
              <a:buFont typeface="Times New Roman"/>
              <a:buChar char="❏"/>
            </a:pPr>
            <a:r>
              <a:rPr lang="ru" sz="1600" i="1">
                <a:solidFill>
                  <a:schemeClr val="dk1"/>
                </a:solidFill>
                <a:latin typeface="Times New Roman"/>
                <a:ea typeface="Times New Roman"/>
                <a:cs typeface="Times New Roman"/>
                <a:sym typeface="Times New Roman"/>
              </a:rPr>
              <a:t>identify the general structural characteristics of organic molecules, in particular, the tetravalent nature of carbon and the different ways in which it can be expressed; </a:t>
            </a:r>
            <a:endParaRPr sz="1600" i="1">
              <a:solidFill>
                <a:schemeClr val="dk1"/>
              </a:solidFill>
              <a:latin typeface="Times New Roman"/>
              <a:ea typeface="Times New Roman"/>
              <a:cs typeface="Times New Roman"/>
              <a:sym typeface="Times New Roman"/>
            </a:endParaRPr>
          </a:p>
          <a:p>
            <a:pPr marL="457200" lvl="0" indent="-330200" algn="just" rtl="0">
              <a:lnSpc>
                <a:spcPct val="100000"/>
              </a:lnSpc>
              <a:spcBef>
                <a:spcPts val="0"/>
              </a:spcBef>
              <a:spcAft>
                <a:spcPts val="0"/>
              </a:spcAft>
              <a:buClr>
                <a:srgbClr val="000000"/>
              </a:buClr>
              <a:buSzPts val="1600"/>
              <a:buFont typeface="Times New Roman"/>
              <a:buChar char="❏"/>
            </a:pPr>
            <a:r>
              <a:rPr lang="ru" sz="1600" i="1">
                <a:solidFill>
                  <a:schemeClr val="dk1"/>
                </a:solidFill>
                <a:latin typeface="Times New Roman"/>
                <a:ea typeface="Times New Roman"/>
                <a:cs typeface="Times New Roman"/>
                <a:sym typeface="Times New Roman"/>
              </a:rPr>
              <a:t>define functional group - identify the functional groups in organic molecules; </a:t>
            </a:r>
            <a:endParaRPr sz="1600" i="1">
              <a:solidFill>
                <a:schemeClr val="dk1"/>
              </a:solidFill>
              <a:latin typeface="Times New Roman"/>
              <a:ea typeface="Times New Roman"/>
              <a:cs typeface="Times New Roman"/>
              <a:sym typeface="Times New Roman"/>
            </a:endParaRPr>
          </a:p>
          <a:p>
            <a:pPr marL="457200" lvl="0" indent="-330200" algn="just" rtl="0">
              <a:lnSpc>
                <a:spcPct val="100000"/>
              </a:lnSpc>
              <a:spcBef>
                <a:spcPts val="0"/>
              </a:spcBef>
              <a:spcAft>
                <a:spcPts val="0"/>
              </a:spcAft>
              <a:buClr>
                <a:srgbClr val="000000"/>
              </a:buClr>
              <a:buSzPts val="1600"/>
              <a:buFont typeface="Times New Roman"/>
              <a:buChar char="❏"/>
            </a:pPr>
            <a:r>
              <a:rPr lang="ru" sz="1600" i="1">
                <a:solidFill>
                  <a:schemeClr val="dk1"/>
                </a:solidFill>
                <a:latin typeface="Times New Roman"/>
                <a:ea typeface="Times New Roman"/>
                <a:cs typeface="Times New Roman"/>
                <a:sym typeface="Times New Roman"/>
              </a:rPr>
              <a:t>recognize structural (constitutional) isomers and functional group isomers; </a:t>
            </a:r>
            <a:endParaRPr sz="1600" i="1">
              <a:solidFill>
                <a:schemeClr val="dk1"/>
              </a:solidFill>
              <a:latin typeface="Times New Roman"/>
              <a:ea typeface="Times New Roman"/>
              <a:cs typeface="Times New Roman"/>
              <a:sym typeface="Times New Roman"/>
            </a:endParaRPr>
          </a:p>
          <a:p>
            <a:pPr marL="457200" lvl="0" indent="-330200" algn="just" rtl="0">
              <a:lnSpc>
                <a:spcPct val="100000"/>
              </a:lnSpc>
              <a:spcBef>
                <a:spcPts val="0"/>
              </a:spcBef>
              <a:spcAft>
                <a:spcPts val="0"/>
              </a:spcAft>
              <a:buClr>
                <a:srgbClr val="000000"/>
              </a:buClr>
              <a:buSzPts val="1600"/>
              <a:buFont typeface="Times New Roman"/>
              <a:buChar char="❏"/>
            </a:pPr>
            <a:r>
              <a:rPr lang="ru" sz="1600" i="1">
                <a:solidFill>
                  <a:schemeClr val="dk1"/>
                </a:solidFill>
                <a:latin typeface="Times New Roman"/>
                <a:ea typeface="Times New Roman"/>
                <a:cs typeface="Times New Roman"/>
                <a:sym typeface="Times New Roman"/>
              </a:rPr>
              <a:t>write structures of organic molecules in various ways; </a:t>
            </a:r>
            <a:endParaRPr sz="1600" i="1">
              <a:solidFill>
                <a:schemeClr val="dk1"/>
              </a:solidFill>
              <a:latin typeface="Times New Roman"/>
              <a:ea typeface="Times New Roman"/>
              <a:cs typeface="Times New Roman"/>
              <a:sym typeface="Times New Roman"/>
            </a:endParaRPr>
          </a:p>
          <a:p>
            <a:pPr marL="457200" lvl="0" indent="-330200" algn="just" rtl="0">
              <a:lnSpc>
                <a:spcPct val="100000"/>
              </a:lnSpc>
              <a:spcBef>
                <a:spcPts val="0"/>
              </a:spcBef>
              <a:spcAft>
                <a:spcPts val="0"/>
              </a:spcAft>
              <a:buClr>
                <a:srgbClr val="000000"/>
              </a:buClr>
              <a:buSzPts val="1600"/>
              <a:buFont typeface="Times New Roman"/>
              <a:buChar char="❏"/>
            </a:pPr>
            <a:r>
              <a:rPr lang="ru" sz="1600" i="1">
                <a:solidFill>
                  <a:schemeClr val="dk1"/>
                </a:solidFill>
                <a:latin typeface="Times New Roman"/>
                <a:ea typeface="Times New Roman"/>
                <a:cs typeface="Times New Roman"/>
                <a:sym typeface="Times New Roman"/>
              </a:rPr>
              <a:t>classify the organic compounds; name the compounds according to IUPAC system of nomenclature and also derive their structures from the given names; </a:t>
            </a:r>
            <a:endParaRPr sz="1600" i="1">
              <a:solidFill>
                <a:schemeClr val="dk1"/>
              </a:solidFill>
              <a:latin typeface="Times New Roman"/>
              <a:ea typeface="Times New Roman"/>
              <a:cs typeface="Times New Roman"/>
              <a:sym typeface="Times New Roman"/>
            </a:endParaRPr>
          </a:p>
          <a:p>
            <a:pPr marL="457200" lvl="0" indent="-330200" algn="just" rtl="0">
              <a:lnSpc>
                <a:spcPct val="100000"/>
              </a:lnSpc>
              <a:spcBef>
                <a:spcPts val="0"/>
              </a:spcBef>
              <a:spcAft>
                <a:spcPts val="0"/>
              </a:spcAft>
              <a:buClr>
                <a:srgbClr val="000000"/>
              </a:buClr>
              <a:buSzPts val="1600"/>
              <a:buFont typeface="Georgia"/>
              <a:buChar char="❏"/>
            </a:pPr>
            <a:r>
              <a:rPr lang="ru" sz="1600" i="1">
                <a:solidFill>
                  <a:schemeClr val="dk1"/>
                </a:solidFill>
                <a:latin typeface="Times New Roman"/>
                <a:ea typeface="Times New Roman"/>
                <a:cs typeface="Times New Roman"/>
                <a:sym typeface="Times New Roman"/>
              </a:rPr>
              <a:t>draw structural, condensed, and line formulas for simple chemical compounds; </a:t>
            </a:r>
            <a:endParaRPr sz="1600" i="1">
              <a:solidFill>
                <a:schemeClr val="dk1"/>
              </a:solidFill>
              <a:latin typeface="Times New Roman"/>
              <a:ea typeface="Times New Roman"/>
              <a:cs typeface="Times New Roman"/>
              <a:sym typeface="Times New Roman"/>
            </a:endParaRPr>
          </a:p>
          <a:p>
            <a:pPr marL="457200" lvl="0" indent="-330200" algn="just" rtl="0">
              <a:lnSpc>
                <a:spcPct val="100000"/>
              </a:lnSpc>
              <a:spcBef>
                <a:spcPts val="0"/>
              </a:spcBef>
              <a:spcAft>
                <a:spcPts val="0"/>
              </a:spcAft>
              <a:buClr>
                <a:srgbClr val="000000"/>
              </a:buClr>
              <a:buSzPts val="1600"/>
              <a:buFont typeface="Georgia"/>
              <a:buChar char="❏"/>
            </a:pPr>
            <a:r>
              <a:rPr lang="ru" sz="1600" i="1">
                <a:solidFill>
                  <a:schemeClr val="dk1"/>
                </a:solidFill>
                <a:latin typeface="Times New Roman"/>
                <a:ea typeface="Times New Roman"/>
                <a:cs typeface="Times New Roman"/>
                <a:sym typeface="Times New Roman"/>
              </a:rPr>
              <a:t>convert any given structural, condensed, or line formula into its corresponding alternative. </a:t>
            </a:r>
            <a:endParaRPr sz="1600" i="1">
              <a:solidFill>
                <a:schemeClr val="dk1"/>
              </a:solidFill>
              <a:latin typeface="Times New Roman"/>
              <a:ea typeface="Times New Roman"/>
              <a:cs typeface="Times New Roman"/>
              <a:sym typeface="Times New Roman"/>
            </a:endParaRPr>
          </a:p>
          <a:p>
            <a:pPr marL="457200" lvl="0" indent="0" algn="just" rtl="0">
              <a:lnSpc>
                <a:spcPct val="100000"/>
              </a:lnSpc>
              <a:spcBef>
                <a:spcPts val="0"/>
              </a:spcBef>
              <a:spcAft>
                <a:spcPts val="0"/>
              </a:spcAft>
              <a:buSzPts val="1800"/>
              <a:buNone/>
            </a:pPr>
            <a:endParaRPr>
              <a:solidFill>
                <a:srgbClr val="000000"/>
              </a:solidFill>
              <a:latin typeface="Georgia"/>
              <a:ea typeface="Georgia"/>
              <a:cs typeface="Georgia"/>
              <a:sym typeface="Georgi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pic>
        <p:nvPicPr>
          <p:cNvPr id="384" name="Google Shape;384;g7ed404adc0_0_6"/>
          <p:cNvPicPr preferRelativeResize="0"/>
          <p:nvPr/>
        </p:nvPicPr>
        <p:blipFill>
          <a:blip r:embed="rId3">
            <a:alphaModFix/>
          </a:blip>
          <a:stretch>
            <a:fillRect/>
          </a:stretch>
        </p:blipFill>
        <p:spPr>
          <a:xfrm>
            <a:off x="1112925" y="9"/>
            <a:ext cx="6671784" cy="514349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2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2800"/>
              <a:buFont typeface="Calibri"/>
              <a:buNone/>
            </a:pPr>
            <a:r>
              <a:rPr lang="ru"/>
              <a:t>Families of Organic Molecules:</a:t>
            </a:r>
            <a:endParaRPr/>
          </a:p>
          <a:p>
            <a:pPr marL="0" lvl="0" indent="0" algn="ctr" rtl="0">
              <a:lnSpc>
                <a:spcPct val="100000"/>
              </a:lnSpc>
              <a:spcBef>
                <a:spcPts val="0"/>
              </a:spcBef>
              <a:spcAft>
                <a:spcPts val="0"/>
              </a:spcAft>
              <a:buClr>
                <a:schemeClr val="dk1"/>
              </a:buClr>
              <a:buSzPts val="2800"/>
              <a:buFont typeface="Arial"/>
              <a:buNone/>
            </a:pPr>
            <a:r>
              <a:rPr lang="ru" sz="2700" u="sng">
                <a:solidFill>
                  <a:srgbClr val="CC0000"/>
                </a:solidFill>
                <a:latin typeface="Comic Sans MS"/>
                <a:ea typeface="Comic Sans MS"/>
                <a:cs typeface="Comic Sans MS"/>
                <a:sym typeface="Comic Sans MS"/>
              </a:rPr>
              <a:t>Functional Groups</a:t>
            </a:r>
            <a:endParaRPr sz="1100">
              <a:latin typeface="Arial"/>
              <a:ea typeface="Arial"/>
              <a:cs typeface="Arial"/>
              <a:sym typeface="Arial"/>
            </a:endParaRPr>
          </a:p>
          <a:p>
            <a:pPr marL="0" lvl="0" indent="0" algn="ctr" rtl="0">
              <a:lnSpc>
                <a:spcPct val="100000"/>
              </a:lnSpc>
              <a:spcBef>
                <a:spcPts val="0"/>
              </a:spcBef>
              <a:spcAft>
                <a:spcPts val="0"/>
              </a:spcAft>
              <a:buClr>
                <a:schemeClr val="dk1"/>
              </a:buClr>
              <a:buSzPts val="2800"/>
              <a:buFont typeface="Calibri"/>
              <a:buNone/>
            </a:pPr>
            <a:endParaRPr/>
          </a:p>
        </p:txBody>
      </p:sp>
      <p:sp>
        <p:nvSpPr>
          <p:cNvPr id="390" name="Google Shape;390;p22"/>
          <p:cNvSpPr txBox="1">
            <a:spLocks noGrp="1"/>
          </p:cNvSpPr>
          <p:nvPr>
            <p:ph type="body" idx="1"/>
          </p:nvPr>
        </p:nvSpPr>
        <p:spPr>
          <a:xfrm>
            <a:off x="405200" y="1797900"/>
            <a:ext cx="8520600" cy="2143200"/>
          </a:xfrm>
          <a:prstGeom prst="rect">
            <a:avLst/>
          </a:prstGeom>
          <a:noFill/>
          <a:ln>
            <a:noFill/>
          </a:ln>
        </p:spPr>
        <p:txBody>
          <a:bodyPr spcFirstLastPara="1" wrap="square" lIns="91425" tIns="91425" rIns="91425" bIns="91425" anchor="t" anchorCtr="0">
            <a:noAutofit/>
          </a:bodyPr>
          <a:lstStyle/>
          <a:p>
            <a:pPr marL="0" lvl="0" indent="0" algn="l" rtl="0">
              <a:lnSpc>
                <a:spcPct val="105000"/>
              </a:lnSpc>
              <a:spcBef>
                <a:spcPts val="0"/>
              </a:spcBef>
              <a:spcAft>
                <a:spcPts val="0"/>
              </a:spcAft>
              <a:buClr>
                <a:schemeClr val="dk1"/>
              </a:buClr>
              <a:buSzPts val="1800"/>
              <a:buFont typeface="Arial"/>
              <a:buNone/>
            </a:pPr>
            <a:r>
              <a:rPr lang="ru" sz="1400">
                <a:latin typeface="Comic Sans MS"/>
                <a:ea typeface="Comic Sans MS"/>
                <a:cs typeface="Comic Sans MS"/>
                <a:sym typeface="Comic Sans MS"/>
              </a:rPr>
              <a:t>A </a:t>
            </a:r>
            <a:r>
              <a:rPr lang="ru" sz="1400">
                <a:solidFill>
                  <a:srgbClr val="44546A"/>
                </a:solidFill>
                <a:latin typeface="Comic Sans MS"/>
                <a:ea typeface="Comic Sans MS"/>
                <a:cs typeface="Comic Sans MS"/>
                <a:sym typeface="Comic Sans MS"/>
              </a:rPr>
              <a:t>functional group</a:t>
            </a:r>
            <a:r>
              <a:rPr lang="ru" sz="1400">
                <a:latin typeface="Comic Sans MS"/>
                <a:ea typeface="Comic Sans MS"/>
                <a:cs typeface="Comic Sans MS"/>
                <a:sym typeface="Comic Sans MS"/>
              </a:rPr>
              <a:t> is defined as </a:t>
            </a:r>
            <a:r>
              <a:rPr lang="ru" sz="1400">
                <a:solidFill>
                  <a:srgbClr val="44546A"/>
                </a:solidFill>
                <a:latin typeface="Comic Sans MS"/>
                <a:ea typeface="Comic Sans MS"/>
                <a:cs typeface="Comic Sans MS"/>
                <a:sym typeface="Comic Sans MS"/>
              </a:rPr>
              <a:t>an atom</a:t>
            </a:r>
            <a:r>
              <a:rPr lang="ru" sz="1400">
                <a:latin typeface="Comic Sans MS"/>
                <a:ea typeface="Comic Sans MS"/>
                <a:cs typeface="Comic Sans MS"/>
                <a:sym typeface="Comic Sans MS"/>
              </a:rPr>
              <a:t> or a </a:t>
            </a:r>
            <a:r>
              <a:rPr lang="ru" sz="1400">
                <a:solidFill>
                  <a:srgbClr val="44546A"/>
                </a:solidFill>
                <a:latin typeface="Comic Sans MS"/>
                <a:ea typeface="Comic Sans MS"/>
                <a:cs typeface="Comic Sans MS"/>
                <a:sym typeface="Comic Sans MS"/>
              </a:rPr>
              <a:t>group of atoms</a:t>
            </a:r>
            <a:r>
              <a:rPr lang="ru" sz="1400">
                <a:latin typeface="Comic Sans MS"/>
                <a:ea typeface="Comic Sans MS"/>
                <a:cs typeface="Comic Sans MS"/>
                <a:sym typeface="Comic Sans MS"/>
              </a:rPr>
              <a:t> that effectively determines the </a:t>
            </a:r>
            <a:r>
              <a:rPr lang="ru" sz="1400">
                <a:solidFill>
                  <a:srgbClr val="44546A"/>
                </a:solidFill>
                <a:latin typeface="Comic Sans MS"/>
                <a:ea typeface="Comic Sans MS"/>
                <a:cs typeface="Comic Sans MS"/>
                <a:sym typeface="Comic Sans MS"/>
              </a:rPr>
              <a:t>chemical properties</a:t>
            </a:r>
            <a:r>
              <a:rPr lang="ru" sz="1400">
                <a:latin typeface="Comic Sans MS"/>
                <a:ea typeface="Comic Sans MS"/>
                <a:cs typeface="Comic Sans MS"/>
                <a:sym typeface="Comic Sans MS"/>
              </a:rPr>
              <a:t> of an organic compound.</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23"/>
          <p:cNvSpPr txBox="1">
            <a:spLocks noGrp="1"/>
          </p:cNvSpPr>
          <p:nvPr>
            <p:ph type="title"/>
          </p:nvPr>
        </p:nvSpPr>
        <p:spPr>
          <a:xfrm>
            <a:off x="217107" y="129714"/>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2800"/>
              <a:buFont typeface="Calibri"/>
              <a:buNone/>
            </a:pPr>
            <a:r>
              <a:rPr lang="ru" sz="3959"/>
              <a:t>Functional Groups</a:t>
            </a:r>
            <a:endParaRPr sz="3959"/>
          </a:p>
        </p:txBody>
      </p:sp>
      <p:sp>
        <p:nvSpPr>
          <p:cNvPr id="396" name="Google Shape;396;p2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Clr>
                <a:schemeClr val="dk1"/>
              </a:buClr>
              <a:buSzPts val="1800"/>
              <a:buNone/>
            </a:pPr>
            <a:endParaRPr/>
          </a:p>
        </p:txBody>
      </p:sp>
      <p:pic>
        <p:nvPicPr>
          <p:cNvPr id="397" name="Google Shape;397;p23" descr="C:\Users\jean\Desktop\лекции по биоорг химии\2 часть лекций\Organic-Functional-Groups-Update.png"/>
          <p:cNvPicPr preferRelativeResize="0"/>
          <p:nvPr/>
        </p:nvPicPr>
        <p:blipFill rotWithShape="1">
          <a:blip r:embed="rId3">
            <a:alphaModFix/>
          </a:blip>
          <a:srcRect/>
          <a:stretch/>
        </p:blipFill>
        <p:spPr>
          <a:xfrm>
            <a:off x="251520" y="0"/>
            <a:ext cx="8208915" cy="498056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2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2800"/>
              <a:buFont typeface="Calibri"/>
              <a:buNone/>
            </a:pPr>
            <a:r>
              <a:rPr lang="ru" sz="2790"/>
              <a:t>Case: identify and name the functional groups below </a:t>
            </a:r>
            <a:endParaRPr sz="3959"/>
          </a:p>
        </p:txBody>
      </p:sp>
      <p:sp>
        <p:nvSpPr>
          <p:cNvPr id="403" name="Google Shape;403;p2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Clr>
                <a:schemeClr val="dk1"/>
              </a:buClr>
              <a:buSzPts val="1800"/>
              <a:buNone/>
            </a:pPr>
            <a:endParaRPr/>
          </a:p>
        </p:txBody>
      </p:sp>
      <p:pic>
        <p:nvPicPr>
          <p:cNvPr id="404" name="Google Shape;404;p24" descr="C:\Users\jean\Desktop\лекции по биоорг химии\2 часть лекций\13321_2017_225_Figa_HTML.gif"/>
          <p:cNvPicPr preferRelativeResize="0"/>
          <p:nvPr/>
        </p:nvPicPr>
        <p:blipFill rotWithShape="1">
          <a:blip r:embed="rId3">
            <a:alphaModFix/>
          </a:blip>
          <a:srcRect/>
          <a:stretch/>
        </p:blipFill>
        <p:spPr>
          <a:xfrm>
            <a:off x="251520" y="1005576"/>
            <a:ext cx="8496739" cy="38257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g7ed404ad91_0_0"/>
          <p:cNvSpPr txBox="1">
            <a:spLocks noGrp="1"/>
          </p:cNvSpPr>
          <p:nvPr>
            <p:ph type="body" idx="1"/>
          </p:nvPr>
        </p:nvSpPr>
        <p:spPr>
          <a:xfrm>
            <a:off x="311700" y="1237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00"/>
              </a:spcBef>
              <a:spcAft>
                <a:spcPts val="0"/>
              </a:spcAft>
              <a:buSzPts val="1800"/>
              <a:buNone/>
            </a:pPr>
            <a:r>
              <a:rPr lang="ru" sz="1900" b="1">
                <a:solidFill>
                  <a:srgbClr val="FF0000"/>
                </a:solidFill>
              </a:rPr>
              <a:t>Classification of organic compounds</a:t>
            </a:r>
            <a:endParaRPr sz="1900" b="1">
              <a:solidFill>
                <a:srgbClr val="FF0000"/>
              </a:solidFill>
            </a:endParaRPr>
          </a:p>
          <a:p>
            <a:pPr marL="0" lvl="0" indent="0" algn="l" rtl="0">
              <a:lnSpc>
                <a:spcPct val="115000"/>
              </a:lnSpc>
              <a:spcBef>
                <a:spcPts val="0"/>
              </a:spcBef>
              <a:spcAft>
                <a:spcPts val="0"/>
              </a:spcAft>
              <a:buSzPts val="1800"/>
              <a:buNone/>
            </a:pPr>
            <a:r>
              <a:rPr lang="ru" sz="1600" b="1">
                <a:solidFill>
                  <a:srgbClr val="993300"/>
                </a:solidFill>
              </a:rPr>
              <a:t>1. According to the character of chain of carbon atoms:</a:t>
            </a:r>
            <a:endParaRPr sz="1600" b="1">
              <a:solidFill>
                <a:srgbClr val="993300"/>
              </a:solidFill>
            </a:endParaRPr>
          </a:p>
          <a:p>
            <a:pPr marL="0" lvl="0" indent="0" algn="l" rtl="0">
              <a:lnSpc>
                <a:spcPct val="115000"/>
              </a:lnSpc>
              <a:spcBef>
                <a:spcPts val="0"/>
              </a:spcBef>
              <a:spcAft>
                <a:spcPts val="1600"/>
              </a:spcAft>
              <a:buSzPts val="1800"/>
              <a:buNone/>
            </a:pPr>
            <a:endParaRPr/>
          </a:p>
        </p:txBody>
      </p:sp>
      <p:pic>
        <p:nvPicPr>
          <p:cNvPr id="410" name="Google Shape;410;g7ed404ad91_0_0"/>
          <p:cNvPicPr preferRelativeResize="0"/>
          <p:nvPr/>
        </p:nvPicPr>
        <p:blipFill rotWithShape="1">
          <a:blip r:embed="rId3">
            <a:alphaModFix/>
          </a:blip>
          <a:srcRect b="14339"/>
          <a:stretch/>
        </p:blipFill>
        <p:spPr>
          <a:xfrm>
            <a:off x="1074037" y="963775"/>
            <a:ext cx="7300725" cy="384622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g7ed404ad91_0_5"/>
          <p:cNvSpPr txBox="1">
            <a:spLocks noGrp="1"/>
          </p:cNvSpPr>
          <p:nvPr>
            <p:ph type="body" idx="1"/>
          </p:nvPr>
        </p:nvSpPr>
        <p:spPr>
          <a:xfrm>
            <a:off x="311700" y="70350"/>
            <a:ext cx="8520600" cy="16341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100"/>
              </a:spcBef>
              <a:spcAft>
                <a:spcPts val="0"/>
              </a:spcAft>
              <a:buClr>
                <a:schemeClr val="dk1"/>
              </a:buClr>
              <a:buSzPts val="1100"/>
              <a:buFont typeface="Arial"/>
              <a:buNone/>
            </a:pPr>
            <a:r>
              <a:rPr lang="ru" sz="1400" b="1">
                <a:solidFill>
                  <a:srgbClr val="993300"/>
                </a:solidFill>
              </a:rPr>
              <a:t>2. According to the functional group:</a:t>
            </a:r>
            <a:endParaRPr sz="1400" b="1">
              <a:solidFill>
                <a:srgbClr val="993300"/>
              </a:solidFill>
            </a:endParaRPr>
          </a:p>
          <a:p>
            <a:pPr marL="0" lvl="0" indent="0" algn="just" rtl="0">
              <a:lnSpc>
                <a:spcPct val="115000"/>
              </a:lnSpc>
              <a:spcBef>
                <a:spcPts val="1600"/>
              </a:spcBef>
              <a:spcAft>
                <a:spcPts val="0"/>
              </a:spcAft>
              <a:buClr>
                <a:schemeClr val="dk1"/>
              </a:buClr>
              <a:buSzPts val="1100"/>
              <a:buFont typeface="Arial"/>
              <a:buNone/>
            </a:pPr>
            <a:r>
              <a:rPr lang="ru" sz="1400">
                <a:solidFill>
                  <a:schemeClr val="dk1"/>
                </a:solidFill>
              </a:rPr>
              <a:t>All organic compounds are grouped into classes based on characteristic features called </a:t>
            </a:r>
            <a:r>
              <a:rPr lang="ru" sz="1400" i="1">
                <a:solidFill>
                  <a:schemeClr val="dk1"/>
                </a:solidFill>
              </a:rPr>
              <a:t>functional groups</a:t>
            </a:r>
            <a:r>
              <a:rPr lang="ru" sz="1400">
                <a:solidFill>
                  <a:schemeClr val="dk1"/>
                </a:solidFill>
              </a:rPr>
              <a:t>.</a:t>
            </a:r>
            <a:endParaRPr sz="1400">
              <a:solidFill>
                <a:schemeClr val="dk1"/>
              </a:solidFill>
            </a:endParaRPr>
          </a:p>
          <a:p>
            <a:pPr marL="0" lvl="0" indent="0" algn="just" rtl="0">
              <a:lnSpc>
                <a:spcPct val="115000"/>
              </a:lnSpc>
              <a:spcBef>
                <a:spcPts val="0"/>
              </a:spcBef>
              <a:spcAft>
                <a:spcPts val="0"/>
              </a:spcAft>
              <a:buClr>
                <a:schemeClr val="dk1"/>
              </a:buClr>
              <a:buSzPts val="1100"/>
              <a:buFont typeface="Arial"/>
              <a:buNone/>
            </a:pPr>
            <a:r>
              <a:rPr lang="ru" sz="1400" b="1">
                <a:solidFill>
                  <a:srgbClr val="993300"/>
                </a:solidFill>
              </a:rPr>
              <a:t>A functional group </a:t>
            </a:r>
            <a:r>
              <a:rPr lang="ru" sz="1400" b="1">
                <a:solidFill>
                  <a:srgbClr val="006600"/>
                </a:solidFill>
              </a:rPr>
              <a:t>is an atom or a group of atoms within a molecule that serves as a site of chemical reactivity.</a:t>
            </a:r>
            <a:endParaRPr sz="1400" b="1">
              <a:solidFill>
                <a:srgbClr val="006600"/>
              </a:solidFill>
            </a:endParaRPr>
          </a:p>
          <a:p>
            <a:pPr marL="0" lvl="0" indent="0" algn="just" rtl="0">
              <a:lnSpc>
                <a:spcPct val="115000"/>
              </a:lnSpc>
              <a:spcBef>
                <a:spcPts val="0"/>
              </a:spcBef>
              <a:spcAft>
                <a:spcPts val="0"/>
              </a:spcAft>
              <a:buClr>
                <a:schemeClr val="dk1"/>
              </a:buClr>
              <a:buSzPts val="1100"/>
              <a:buFont typeface="Arial"/>
              <a:buNone/>
            </a:pPr>
            <a:r>
              <a:rPr lang="ru" sz="1400" b="1">
                <a:solidFill>
                  <a:srgbClr val="993300"/>
                </a:solidFill>
              </a:rPr>
              <a:t>The most important functional groups with the key structural elements and a simple  example.</a:t>
            </a:r>
            <a:endParaRPr sz="1400"/>
          </a:p>
          <a:p>
            <a:pPr marL="0" lvl="0" indent="0" algn="l" rtl="0">
              <a:lnSpc>
                <a:spcPct val="115000"/>
              </a:lnSpc>
              <a:spcBef>
                <a:spcPts val="0"/>
              </a:spcBef>
              <a:spcAft>
                <a:spcPts val="1600"/>
              </a:spcAft>
              <a:buSzPts val="1800"/>
              <a:buNone/>
            </a:pPr>
            <a:endParaRPr/>
          </a:p>
        </p:txBody>
      </p:sp>
      <p:graphicFrame>
        <p:nvGraphicFramePr>
          <p:cNvPr id="416" name="Google Shape;416;g7ed404ad91_0_5"/>
          <p:cNvGraphicFramePr/>
          <p:nvPr/>
        </p:nvGraphicFramePr>
        <p:xfrm>
          <a:off x="161550" y="1630200"/>
          <a:ext cx="8748675" cy="3376025"/>
        </p:xfrm>
        <a:graphic>
          <a:graphicData uri="http://schemas.openxmlformats.org/drawingml/2006/table">
            <a:tbl>
              <a:tblPr>
                <a:noFill/>
                <a:tableStyleId>{39BC398C-2302-4950-80BD-F2C7C6AE5323}</a:tableStyleId>
              </a:tblPr>
              <a:tblGrid>
                <a:gridCol w="3170050"/>
                <a:gridCol w="3116625"/>
                <a:gridCol w="2462000"/>
              </a:tblGrid>
              <a:tr h="431625">
                <a:tc>
                  <a:txBody>
                    <a:bodyPr/>
                    <a:lstStyle/>
                    <a:p>
                      <a:pPr marL="0" marR="0" lvl="0" indent="0" algn="ctr" rtl="0">
                        <a:lnSpc>
                          <a:spcPct val="100000"/>
                        </a:lnSpc>
                        <a:spcBef>
                          <a:spcPts val="0"/>
                        </a:spcBef>
                        <a:spcAft>
                          <a:spcPts val="0"/>
                        </a:spcAft>
                        <a:buClr>
                          <a:srgbClr val="000000"/>
                        </a:buClr>
                        <a:buSzPts val="1300"/>
                        <a:buFont typeface="Arial"/>
                        <a:buNone/>
                      </a:pPr>
                      <a:r>
                        <a:rPr lang="ru" sz="1300" b="1" u="none" strike="noStrike" cap="none">
                          <a:solidFill>
                            <a:schemeClr val="dk1"/>
                          </a:solidFill>
                        </a:rPr>
                        <a:t>Functional  group  and its name</a:t>
                      </a:r>
                      <a:endParaRPr sz="1300" u="none" strike="noStrike" cap="none"/>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300"/>
                        <a:buFont typeface="Arial"/>
                        <a:buNone/>
                      </a:pPr>
                      <a:r>
                        <a:rPr lang="ru" sz="1300" b="1" u="none" strike="noStrike" cap="none">
                          <a:solidFill>
                            <a:schemeClr val="dk1"/>
                          </a:solidFill>
                        </a:rPr>
                        <a:t>General structure and name</a:t>
                      </a:r>
                      <a:endParaRPr sz="1300" u="none" strike="noStrike" cap="none"/>
                    </a:p>
                  </a:txBody>
                  <a:tcPr marL="91425" marR="91425" marT="91425" marB="91425" anchor="ctr"/>
                </a:tc>
                <a:tc>
                  <a:txBody>
                    <a:bodyPr/>
                    <a:lstStyle/>
                    <a:p>
                      <a:pPr marL="0" marR="0" lvl="0" indent="0" algn="l" rtl="0">
                        <a:lnSpc>
                          <a:spcPct val="100000"/>
                        </a:lnSpc>
                        <a:spcBef>
                          <a:spcPts val="0"/>
                        </a:spcBef>
                        <a:spcAft>
                          <a:spcPts val="0"/>
                        </a:spcAft>
                        <a:buClr>
                          <a:srgbClr val="000000"/>
                        </a:buClr>
                        <a:buSzPts val="1300"/>
                        <a:buFont typeface="Arial"/>
                        <a:buNone/>
                      </a:pPr>
                      <a:r>
                        <a:rPr lang="ru" sz="1300" b="1" u="none" strike="noStrike" cap="none">
                          <a:solidFill>
                            <a:schemeClr val="dk1"/>
                          </a:solidFill>
                        </a:rPr>
                        <a:t>Example</a:t>
                      </a:r>
                      <a:endParaRPr sz="1300" u="none" strike="noStrike" cap="none"/>
                    </a:p>
                  </a:txBody>
                  <a:tcPr marL="91425" marR="91425" marT="91425" marB="91425" anchor="ctr"/>
                </a:tc>
              </a:tr>
              <a:tr h="736100">
                <a:tc>
                  <a:txBody>
                    <a:bodyPr/>
                    <a:lstStyle/>
                    <a:p>
                      <a:pPr marL="0" marR="0" lvl="0" indent="0" algn="l" rtl="0">
                        <a:lnSpc>
                          <a:spcPct val="100000"/>
                        </a:lnSpc>
                        <a:spcBef>
                          <a:spcPts val="0"/>
                        </a:spcBef>
                        <a:spcAft>
                          <a:spcPts val="0"/>
                        </a:spcAft>
                        <a:buClr>
                          <a:schemeClr val="dk1"/>
                        </a:buClr>
                        <a:buSzPts val="1100"/>
                        <a:buFont typeface="Arial"/>
                        <a:buNone/>
                      </a:pPr>
                      <a:r>
                        <a:rPr lang="ru" sz="1300" u="none" strike="noStrike" cap="none">
                          <a:solidFill>
                            <a:schemeClr val="dk1"/>
                          </a:solidFill>
                        </a:rPr>
                        <a:t>-F, -Cl, -Br, -I (-Hal)</a:t>
                      </a:r>
                      <a:endParaRPr sz="1300" u="none" strike="noStrike" cap="none">
                        <a:solidFill>
                          <a:schemeClr val="dk1"/>
                        </a:solidFill>
                      </a:endParaRPr>
                    </a:p>
                    <a:p>
                      <a:pPr marL="0" marR="0" lvl="0" indent="0" algn="l" rtl="0">
                        <a:lnSpc>
                          <a:spcPct val="100000"/>
                        </a:lnSpc>
                        <a:spcBef>
                          <a:spcPts val="1000"/>
                        </a:spcBef>
                        <a:spcAft>
                          <a:spcPts val="0"/>
                        </a:spcAft>
                        <a:buClr>
                          <a:srgbClr val="000000"/>
                        </a:buClr>
                        <a:buSzPts val="1300"/>
                        <a:buFont typeface="Arial"/>
                        <a:buNone/>
                      </a:pPr>
                      <a:r>
                        <a:rPr lang="ru" sz="1300" b="1" u="none" strike="noStrike" cap="none">
                          <a:solidFill>
                            <a:schemeClr val="dk1"/>
                          </a:solidFill>
                        </a:rPr>
                        <a:t>Halogeno</a:t>
                      </a:r>
                      <a:endParaRPr sz="1300" u="none" strike="noStrike" cap="none"/>
                    </a:p>
                  </a:txBody>
                  <a:tcPr marL="91425" marR="91425" marT="91425" marB="91425"/>
                </a:tc>
                <a:tc>
                  <a:txBody>
                    <a:bodyPr/>
                    <a:lstStyle/>
                    <a:p>
                      <a:pPr marL="0" marR="0" lvl="0" indent="0" algn="l" rtl="0">
                        <a:lnSpc>
                          <a:spcPct val="100000"/>
                        </a:lnSpc>
                        <a:spcBef>
                          <a:spcPts val="0"/>
                        </a:spcBef>
                        <a:spcAft>
                          <a:spcPts val="0"/>
                        </a:spcAft>
                        <a:buClr>
                          <a:schemeClr val="dk1"/>
                        </a:buClr>
                        <a:buSzPts val="1100"/>
                        <a:buFont typeface="Arial"/>
                        <a:buNone/>
                      </a:pPr>
                      <a:r>
                        <a:rPr lang="ru" sz="1300" u="none" strike="noStrike" cap="none">
                          <a:solidFill>
                            <a:schemeClr val="dk1"/>
                          </a:solidFill>
                        </a:rPr>
                        <a:t>R-Hal</a:t>
                      </a:r>
                      <a:endParaRPr sz="1300" u="none" strike="noStrike" cap="none">
                        <a:solidFill>
                          <a:schemeClr val="dk1"/>
                        </a:solidFill>
                      </a:endParaRPr>
                    </a:p>
                    <a:p>
                      <a:pPr marL="0" marR="0" lvl="0" indent="0" algn="l" rtl="0">
                        <a:lnSpc>
                          <a:spcPct val="100000"/>
                        </a:lnSpc>
                        <a:spcBef>
                          <a:spcPts val="1000"/>
                        </a:spcBef>
                        <a:spcAft>
                          <a:spcPts val="0"/>
                        </a:spcAft>
                        <a:buClr>
                          <a:srgbClr val="000000"/>
                        </a:buClr>
                        <a:buSzPts val="1300"/>
                        <a:buFont typeface="Arial"/>
                        <a:buNone/>
                      </a:pPr>
                      <a:r>
                        <a:rPr lang="ru" sz="1300" u="none" strike="noStrike" cap="none">
                          <a:solidFill>
                            <a:schemeClr val="dk1"/>
                          </a:solidFill>
                        </a:rPr>
                        <a:t>Halogenides</a:t>
                      </a:r>
                      <a:endParaRPr sz="1300" u="none" strike="noStrike" cap="none"/>
                    </a:p>
                  </a:txBody>
                  <a:tcPr marL="91425" marR="91425" marT="91425" marB="91425"/>
                </a:tc>
                <a:tc>
                  <a:txBody>
                    <a:bodyPr/>
                    <a:lstStyle/>
                    <a:p>
                      <a:pPr marL="0" marR="0" lvl="0" indent="0" algn="l" rtl="0">
                        <a:lnSpc>
                          <a:spcPct val="100000"/>
                        </a:lnSpc>
                        <a:spcBef>
                          <a:spcPts val="0"/>
                        </a:spcBef>
                        <a:spcAft>
                          <a:spcPts val="0"/>
                        </a:spcAft>
                        <a:buClr>
                          <a:schemeClr val="dk1"/>
                        </a:buClr>
                        <a:buSzPts val="1100"/>
                        <a:buFont typeface="Arial"/>
                        <a:buNone/>
                      </a:pPr>
                      <a:r>
                        <a:rPr lang="ru" sz="1300" u="none" strike="noStrike" cap="none">
                          <a:solidFill>
                            <a:schemeClr val="dk1"/>
                          </a:solidFill>
                        </a:rPr>
                        <a:t>CH</a:t>
                      </a:r>
                      <a:r>
                        <a:rPr lang="ru" sz="1300" u="none" strike="noStrike" cap="none" baseline="-25000">
                          <a:solidFill>
                            <a:schemeClr val="dk1"/>
                          </a:solidFill>
                        </a:rPr>
                        <a:t>3</a:t>
                      </a:r>
                      <a:r>
                        <a:rPr lang="ru" sz="1300" u="none" strike="noStrike" cap="none">
                          <a:solidFill>
                            <a:schemeClr val="dk1"/>
                          </a:solidFill>
                        </a:rPr>
                        <a:t>CH</a:t>
                      </a:r>
                      <a:r>
                        <a:rPr lang="ru" sz="1300" u="none" strike="noStrike" cap="none" baseline="-25000">
                          <a:solidFill>
                            <a:schemeClr val="dk1"/>
                          </a:solidFill>
                        </a:rPr>
                        <a:t>2</a:t>
                      </a:r>
                      <a:r>
                        <a:rPr lang="ru" sz="1300" u="none" strike="noStrike" cap="none">
                          <a:solidFill>
                            <a:schemeClr val="dk1"/>
                          </a:solidFill>
                        </a:rPr>
                        <a:t>-Cl</a:t>
                      </a:r>
                      <a:endParaRPr sz="1300" u="none" strike="noStrike" cap="none">
                        <a:solidFill>
                          <a:schemeClr val="dk1"/>
                        </a:solidFill>
                      </a:endParaRPr>
                    </a:p>
                    <a:p>
                      <a:pPr marL="0" marR="0" lvl="0" indent="0" algn="l" rtl="0">
                        <a:lnSpc>
                          <a:spcPct val="100000"/>
                        </a:lnSpc>
                        <a:spcBef>
                          <a:spcPts val="0"/>
                        </a:spcBef>
                        <a:spcAft>
                          <a:spcPts val="0"/>
                        </a:spcAft>
                        <a:buClr>
                          <a:srgbClr val="000000"/>
                        </a:buClr>
                        <a:buSzPts val="1300"/>
                        <a:buFont typeface="Arial"/>
                        <a:buNone/>
                      </a:pPr>
                      <a:endParaRPr sz="1300" u="none" strike="noStrike" cap="none"/>
                    </a:p>
                  </a:txBody>
                  <a:tcPr marL="91425" marR="91425" marT="91425" marB="91425"/>
                </a:tc>
              </a:tr>
              <a:tr h="736100">
                <a:tc>
                  <a:txBody>
                    <a:bodyPr/>
                    <a:lstStyle/>
                    <a:p>
                      <a:pPr marL="0" marR="0" lvl="0" indent="0" algn="l" rtl="0">
                        <a:lnSpc>
                          <a:spcPct val="100000"/>
                        </a:lnSpc>
                        <a:spcBef>
                          <a:spcPts val="0"/>
                        </a:spcBef>
                        <a:spcAft>
                          <a:spcPts val="0"/>
                        </a:spcAft>
                        <a:buClr>
                          <a:schemeClr val="dk1"/>
                        </a:buClr>
                        <a:buSzPts val="1100"/>
                        <a:buFont typeface="Arial"/>
                        <a:buNone/>
                      </a:pPr>
                      <a:r>
                        <a:rPr lang="ru" sz="1300" u="none" strike="noStrike" cap="none">
                          <a:solidFill>
                            <a:schemeClr val="dk1"/>
                          </a:solidFill>
                        </a:rPr>
                        <a:t>-OH</a:t>
                      </a:r>
                      <a:endParaRPr sz="1300" u="none" strike="noStrike" cap="none">
                        <a:solidFill>
                          <a:schemeClr val="dk1"/>
                        </a:solidFill>
                      </a:endParaRPr>
                    </a:p>
                    <a:p>
                      <a:pPr marL="0" marR="0" lvl="0" indent="0" algn="l" rtl="0">
                        <a:lnSpc>
                          <a:spcPct val="100000"/>
                        </a:lnSpc>
                        <a:spcBef>
                          <a:spcPts val="1000"/>
                        </a:spcBef>
                        <a:spcAft>
                          <a:spcPts val="0"/>
                        </a:spcAft>
                        <a:buClr>
                          <a:srgbClr val="000000"/>
                        </a:buClr>
                        <a:buSzPts val="1300"/>
                        <a:buFont typeface="Arial"/>
                        <a:buNone/>
                      </a:pPr>
                      <a:r>
                        <a:rPr lang="ru" sz="1300" b="1" u="none" strike="noStrike" cap="none">
                          <a:solidFill>
                            <a:schemeClr val="dk1"/>
                          </a:solidFill>
                        </a:rPr>
                        <a:t>Hydroxy group</a:t>
                      </a:r>
                      <a:endParaRPr sz="1300" u="none" strike="noStrike" cap="none"/>
                    </a:p>
                  </a:txBody>
                  <a:tcPr marL="91425" marR="91425" marT="91425" marB="91425"/>
                </a:tc>
                <a:tc>
                  <a:txBody>
                    <a:bodyPr/>
                    <a:lstStyle/>
                    <a:p>
                      <a:pPr marL="0" marR="0" lvl="0" indent="0" algn="l" rtl="0">
                        <a:lnSpc>
                          <a:spcPct val="100000"/>
                        </a:lnSpc>
                        <a:spcBef>
                          <a:spcPts val="0"/>
                        </a:spcBef>
                        <a:spcAft>
                          <a:spcPts val="0"/>
                        </a:spcAft>
                        <a:buClr>
                          <a:schemeClr val="dk1"/>
                        </a:buClr>
                        <a:buSzPts val="1100"/>
                        <a:buFont typeface="Arial"/>
                        <a:buNone/>
                      </a:pPr>
                      <a:r>
                        <a:rPr lang="ru" sz="1300" u="none" strike="noStrike" cap="none">
                          <a:solidFill>
                            <a:schemeClr val="dk1"/>
                          </a:solidFill>
                        </a:rPr>
                        <a:t>R-OH alcohols</a:t>
                      </a:r>
                      <a:endParaRPr sz="1300" u="none" strike="noStrike" cap="none">
                        <a:solidFill>
                          <a:schemeClr val="dk1"/>
                        </a:solidFill>
                      </a:endParaRPr>
                    </a:p>
                    <a:p>
                      <a:pPr marL="0" marR="0" lvl="0" indent="0" algn="l" rtl="0">
                        <a:lnSpc>
                          <a:spcPct val="100000"/>
                        </a:lnSpc>
                        <a:spcBef>
                          <a:spcPts val="1000"/>
                        </a:spcBef>
                        <a:spcAft>
                          <a:spcPts val="0"/>
                        </a:spcAft>
                        <a:buClr>
                          <a:srgbClr val="000000"/>
                        </a:buClr>
                        <a:buSzPts val="1300"/>
                        <a:buFont typeface="Arial"/>
                        <a:buNone/>
                      </a:pPr>
                      <a:r>
                        <a:rPr lang="ru" sz="1300" u="none" strike="noStrike" cap="none">
                          <a:solidFill>
                            <a:schemeClr val="dk1"/>
                          </a:solidFill>
                        </a:rPr>
                        <a:t>Ar-OH Phenols</a:t>
                      </a:r>
                      <a:endParaRPr sz="1300" u="none" strike="noStrike" cap="none"/>
                    </a:p>
                  </a:txBody>
                  <a:tcPr marL="91425" marR="91425" marT="91425" marB="91425"/>
                </a:tc>
                <a:tc>
                  <a:txBody>
                    <a:bodyPr/>
                    <a:lstStyle/>
                    <a:p>
                      <a:pPr marL="0" marR="0" lvl="0" indent="0" algn="l" rtl="0">
                        <a:lnSpc>
                          <a:spcPct val="100000"/>
                        </a:lnSpc>
                        <a:spcBef>
                          <a:spcPts val="0"/>
                        </a:spcBef>
                        <a:spcAft>
                          <a:spcPts val="0"/>
                        </a:spcAft>
                        <a:buClr>
                          <a:schemeClr val="dk1"/>
                        </a:buClr>
                        <a:buSzPts val="1100"/>
                        <a:buFont typeface="Arial"/>
                        <a:buNone/>
                      </a:pPr>
                      <a:r>
                        <a:rPr lang="ru" sz="1300" u="none" strike="noStrike" cap="none">
                          <a:solidFill>
                            <a:schemeClr val="dk1"/>
                          </a:solidFill>
                        </a:rPr>
                        <a:t>CH</a:t>
                      </a:r>
                      <a:r>
                        <a:rPr lang="ru" sz="1300" u="none" strike="noStrike" cap="none" baseline="-25000">
                          <a:solidFill>
                            <a:schemeClr val="dk1"/>
                          </a:solidFill>
                        </a:rPr>
                        <a:t>3</a:t>
                      </a:r>
                      <a:r>
                        <a:rPr lang="ru" sz="1300" u="none" strike="noStrike" cap="none">
                          <a:solidFill>
                            <a:schemeClr val="dk1"/>
                          </a:solidFill>
                        </a:rPr>
                        <a:t>-OH</a:t>
                      </a:r>
                      <a:endParaRPr sz="1300" u="none" strike="noStrike" cap="none">
                        <a:solidFill>
                          <a:schemeClr val="dk1"/>
                        </a:solidFill>
                      </a:endParaRPr>
                    </a:p>
                    <a:p>
                      <a:pPr marL="0" marR="0" lvl="0" indent="0" algn="l" rtl="0">
                        <a:lnSpc>
                          <a:spcPct val="100000"/>
                        </a:lnSpc>
                        <a:spcBef>
                          <a:spcPts val="1000"/>
                        </a:spcBef>
                        <a:spcAft>
                          <a:spcPts val="0"/>
                        </a:spcAft>
                        <a:buClr>
                          <a:srgbClr val="000000"/>
                        </a:buClr>
                        <a:buSzPts val="1300"/>
                        <a:buFont typeface="Arial"/>
                        <a:buNone/>
                      </a:pPr>
                      <a:r>
                        <a:rPr lang="ru" sz="1300" u="none" strike="noStrike" cap="none">
                          <a:solidFill>
                            <a:schemeClr val="dk1"/>
                          </a:solidFill>
                        </a:rPr>
                        <a:t>C</a:t>
                      </a:r>
                      <a:r>
                        <a:rPr lang="ru" sz="1300" u="none" strike="noStrike" cap="none" baseline="-25000">
                          <a:solidFill>
                            <a:schemeClr val="dk1"/>
                          </a:solidFill>
                        </a:rPr>
                        <a:t>6</a:t>
                      </a:r>
                      <a:r>
                        <a:rPr lang="ru" sz="1300" u="none" strike="noStrike" cap="none">
                          <a:solidFill>
                            <a:schemeClr val="dk1"/>
                          </a:solidFill>
                        </a:rPr>
                        <a:t>H</a:t>
                      </a:r>
                      <a:r>
                        <a:rPr lang="ru" sz="1300" u="none" strike="noStrike" cap="none" baseline="-25000">
                          <a:solidFill>
                            <a:schemeClr val="dk1"/>
                          </a:solidFill>
                        </a:rPr>
                        <a:t>5</a:t>
                      </a:r>
                      <a:r>
                        <a:rPr lang="ru" sz="1300" u="none" strike="noStrike" cap="none">
                          <a:solidFill>
                            <a:schemeClr val="dk1"/>
                          </a:solidFill>
                        </a:rPr>
                        <a:t>-OH</a:t>
                      </a:r>
                      <a:endParaRPr sz="1300" u="none" strike="noStrike" cap="none"/>
                    </a:p>
                  </a:txBody>
                  <a:tcPr marL="91425" marR="91425" marT="91425" marB="91425"/>
                </a:tc>
              </a:tr>
              <a:tr h="736100">
                <a:tc>
                  <a:txBody>
                    <a:bodyPr/>
                    <a:lstStyle/>
                    <a:p>
                      <a:pPr marL="0" marR="0" lvl="0" indent="0" algn="l" rtl="0">
                        <a:lnSpc>
                          <a:spcPct val="100000"/>
                        </a:lnSpc>
                        <a:spcBef>
                          <a:spcPts val="0"/>
                        </a:spcBef>
                        <a:spcAft>
                          <a:spcPts val="0"/>
                        </a:spcAft>
                        <a:buClr>
                          <a:schemeClr val="dk1"/>
                        </a:buClr>
                        <a:buSzPts val="1100"/>
                        <a:buFont typeface="Arial"/>
                        <a:buNone/>
                      </a:pPr>
                      <a:r>
                        <a:rPr lang="ru" sz="1300" u="none" strike="noStrike" cap="none">
                          <a:solidFill>
                            <a:schemeClr val="dk1"/>
                          </a:solidFill>
                        </a:rPr>
                        <a:t>-OR</a:t>
                      </a:r>
                      <a:endParaRPr sz="1300" u="none" strike="noStrike" cap="none">
                        <a:solidFill>
                          <a:schemeClr val="dk1"/>
                        </a:solidFill>
                      </a:endParaRPr>
                    </a:p>
                    <a:p>
                      <a:pPr marL="0" marR="0" lvl="0" indent="0" algn="l" rtl="0">
                        <a:lnSpc>
                          <a:spcPct val="100000"/>
                        </a:lnSpc>
                        <a:spcBef>
                          <a:spcPts val="1000"/>
                        </a:spcBef>
                        <a:spcAft>
                          <a:spcPts val="0"/>
                        </a:spcAft>
                        <a:buClr>
                          <a:srgbClr val="000000"/>
                        </a:buClr>
                        <a:buSzPts val="1300"/>
                        <a:buFont typeface="Arial"/>
                        <a:buNone/>
                      </a:pPr>
                      <a:r>
                        <a:rPr lang="ru" sz="1300" b="1" u="none" strike="noStrike" cap="none">
                          <a:solidFill>
                            <a:schemeClr val="dk1"/>
                          </a:solidFill>
                        </a:rPr>
                        <a:t>Alkoxy group</a:t>
                      </a:r>
                      <a:endParaRPr sz="1300" u="none" strike="noStrike" cap="none"/>
                    </a:p>
                  </a:txBody>
                  <a:tcPr marL="91425" marR="91425" marT="91425" marB="91425"/>
                </a:tc>
                <a:tc>
                  <a:txBody>
                    <a:bodyPr/>
                    <a:lstStyle/>
                    <a:p>
                      <a:pPr marL="0" marR="0" lvl="0" indent="0" algn="l" rtl="0">
                        <a:lnSpc>
                          <a:spcPct val="100000"/>
                        </a:lnSpc>
                        <a:spcBef>
                          <a:spcPts val="0"/>
                        </a:spcBef>
                        <a:spcAft>
                          <a:spcPts val="0"/>
                        </a:spcAft>
                        <a:buClr>
                          <a:schemeClr val="dk1"/>
                        </a:buClr>
                        <a:buSzPts val="1100"/>
                        <a:buFont typeface="Arial"/>
                        <a:buNone/>
                      </a:pPr>
                      <a:r>
                        <a:rPr lang="ru" sz="1300" u="none" strike="noStrike" cap="none">
                          <a:solidFill>
                            <a:schemeClr val="dk1"/>
                          </a:solidFill>
                        </a:rPr>
                        <a:t>R-O-R</a:t>
                      </a:r>
                      <a:endParaRPr sz="1300" u="none" strike="noStrike" cap="none">
                        <a:solidFill>
                          <a:schemeClr val="dk1"/>
                        </a:solidFill>
                      </a:endParaRPr>
                    </a:p>
                    <a:p>
                      <a:pPr marL="0" marR="0" lvl="0" indent="0" algn="l" rtl="0">
                        <a:lnSpc>
                          <a:spcPct val="100000"/>
                        </a:lnSpc>
                        <a:spcBef>
                          <a:spcPts val="1000"/>
                        </a:spcBef>
                        <a:spcAft>
                          <a:spcPts val="0"/>
                        </a:spcAft>
                        <a:buClr>
                          <a:srgbClr val="000000"/>
                        </a:buClr>
                        <a:buSzPts val="1300"/>
                        <a:buFont typeface="Arial"/>
                        <a:buNone/>
                      </a:pPr>
                      <a:r>
                        <a:rPr lang="ru" sz="1300" u="none" strike="noStrike" cap="none">
                          <a:solidFill>
                            <a:schemeClr val="dk1"/>
                          </a:solidFill>
                        </a:rPr>
                        <a:t>Ethers</a:t>
                      </a:r>
                      <a:endParaRPr sz="13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300"/>
                        <a:buFont typeface="Arial"/>
                        <a:buNone/>
                      </a:pPr>
                      <a:r>
                        <a:rPr lang="ru" sz="1300" u="none" strike="noStrike" cap="none">
                          <a:solidFill>
                            <a:schemeClr val="dk1"/>
                          </a:solidFill>
                        </a:rPr>
                        <a:t>C</a:t>
                      </a:r>
                      <a:r>
                        <a:rPr lang="ru" sz="1300" u="none" strike="noStrike" cap="none" baseline="-25000">
                          <a:solidFill>
                            <a:schemeClr val="dk1"/>
                          </a:solidFill>
                        </a:rPr>
                        <a:t>2</a:t>
                      </a:r>
                      <a:r>
                        <a:rPr lang="ru" sz="1300" u="none" strike="noStrike" cap="none">
                          <a:solidFill>
                            <a:schemeClr val="dk1"/>
                          </a:solidFill>
                        </a:rPr>
                        <a:t>H</a:t>
                      </a:r>
                      <a:r>
                        <a:rPr lang="ru" sz="1300" u="none" strike="noStrike" cap="none" baseline="-25000">
                          <a:solidFill>
                            <a:schemeClr val="dk1"/>
                          </a:solidFill>
                        </a:rPr>
                        <a:t>5</a:t>
                      </a:r>
                      <a:r>
                        <a:rPr lang="ru" sz="1300" u="none" strike="noStrike" cap="none">
                          <a:solidFill>
                            <a:schemeClr val="dk1"/>
                          </a:solidFill>
                        </a:rPr>
                        <a:t>-O-C</a:t>
                      </a:r>
                      <a:r>
                        <a:rPr lang="ru" sz="1300" u="none" strike="noStrike" cap="none" baseline="-25000">
                          <a:solidFill>
                            <a:schemeClr val="dk1"/>
                          </a:solidFill>
                        </a:rPr>
                        <a:t>2</a:t>
                      </a:r>
                      <a:r>
                        <a:rPr lang="ru" sz="1300" u="none" strike="noStrike" cap="none">
                          <a:solidFill>
                            <a:schemeClr val="dk1"/>
                          </a:solidFill>
                        </a:rPr>
                        <a:t>H</a:t>
                      </a:r>
                      <a:r>
                        <a:rPr lang="ru" sz="1300" u="none" strike="noStrike" cap="none" baseline="-25000">
                          <a:solidFill>
                            <a:schemeClr val="dk1"/>
                          </a:solidFill>
                        </a:rPr>
                        <a:t>5</a:t>
                      </a:r>
                      <a:endParaRPr sz="1300" u="none" strike="noStrike" cap="none"/>
                    </a:p>
                  </a:txBody>
                  <a:tcPr marL="91425" marR="91425" marT="91425" marB="91425"/>
                </a:tc>
              </a:tr>
              <a:tr h="736100">
                <a:tc>
                  <a:txBody>
                    <a:bodyPr/>
                    <a:lstStyle/>
                    <a:p>
                      <a:pPr marL="0" marR="0" lvl="0" indent="0" algn="l" rtl="0">
                        <a:lnSpc>
                          <a:spcPct val="100000"/>
                        </a:lnSpc>
                        <a:spcBef>
                          <a:spcPts val="0"/>
                        </a:spcBef>
                        <a:spcAft>
                          <a:spcPts val="0"/>
                        </a:spcAft>
                        <a:buClr>
                          <a:schemeClr val="dk1"/>
                        </a:buClr>
                        <a:buSzPts val="1100"/>
                        <a:buFont typeface="Arial"/>
                        <a:buNone/>
                      </a:pPr>
                      <a:r>
                        <a:rPr lang="ru" sz="1300" u="none" strike="noStrike" cap="none">
                          <a:solidFill>
                            <a:schemeClr val="dk1"/>
                          </a:solidFill>
                        </a:rPr>
                        <a:t>-SH</a:t>
                      </a:r>
                      <a:endParaRPr sz="1300" u="none" strike="noStrike" cap="none">
                        <a:solidFill>
                          <a:schemeClr val="dk1"/>
                        </a:solidFill>
                      </a:endParaRPr>
                    </a:p>
                    <a:p>
                      <a:pPr marL="0" marR="0" lvl="0" indent="0" algn="l" rtl="0">
                        <a:lnSpc>
                          <a:spcPct val="100000"/>
                        </a:lnSpc>
                        <a:spcBef>
                          <a:spcPts val="1000"/>
                        </a:spcBef>
                        <a:spcAft>
                          <a:spcPts val="0"/>
                        </a:spcAft>
                        <a:buClr>
                          <a:srgbClr val="000000"/>
                        </a:buClr>
                        <a:buSzPts val="1300"/>
                        <a:buFont typeface="Arial"/>
                        <a:buNone/>
                      </a:pPr>
                      <a:r>
                        <a:rPr lang="ru" sz="1300" b="1" u="none" strike="noStrike" cap="none">
                          <a:solidFill>
                            <a:schemeClr val="dk1"/>
                          </a:solidFill>
                        </a:rPr>
                        <a:t>Mercapto group</a:t>
                      </a:r>
                      <a:endParaRPr sz="1300" u="none" strike="noStrike" cap="none"/>
                    </a:p>
                  </a:txBody>
                  <a:tcPr marL="91425" marR="91425" marT="91425" marB="91425"/>
                </a:tc>
                <a:tc>
                  <a:txBody>
                    <a:bodyPr/>
                    <a:lstStyle/>
                    <a:p>
                      <a:pPr marL="0" marR="0" lvl="0" indent="0" algn="l" rtl="0">
                        <a:lnSpc>
                          <a:spcPct val="100000"/>
                        </a:lnSpc>
                        <a:spcBef>
                          <a:spcPts val="0"/>
                        </a:spcBef>
                        <a:spcAft>
                          <a:spcPts val="0"/>
                        </a:spcAft>
                        <a:buClr>
                          <a:schemeClr val="dk1"/>
                        </a:buClr>
                        <a:buSzPts val="1100"/>
                        <a:buFont typeface="Arial"/>
                        <a:buNone/>
                      </a:pPr>
                      <a:r>
                        <a:rPr lang="ru" sz="1300" u="none" strike="noStrike" cap="none">
                          <a:solidFill>
                            <a:schemeClr val="dk1"/>
                          </a:solidFill>
                        </a:rPr>
                        <a:t>R-SH</a:t>
                      </a:r>
                      <a:endParaRPr sz="1300" u="none" strike="noStrike" cap="none">
                        <a:solidFill>
                          <a:schemeClr val="dk1"/>
                        </a:solidFill>
                      </a:endParaRPr>
                    </a:p>
                    <a:p>
                      <a:pPr marL="0" marR="0" lvl="0" indent="0" algn="l" rtl="0">
                        <a:lnSpc>
                          <a:spcPct val="100000"/>
                        </a:lnSpc>
                        <a:spcBef>
                          <a:spcPts val="1000"/>
                        </a:spcBef>
                        <a:spcAft>
                          <a:spcPts val="0"/>
                        </a:spcAft>
                        <a:buClr>
                          <a:srgbClr val="000000"/>
                        </a:buClr>
                        <a:buSzPts val="1300"/>
                        <a:buFont typeface="Arial"/>
                        <a:buNone/>
                      </a:pPr>
                      <a:r>
                        <a:rPr lang="ru" sz="1300" u="none" strike="noStrike" cap="none">
                          <a:solidFill>
                            <a:schemeClr val="dk1"/>
                          </a:solidFill>
                        </a:rPr>
                        <a:t>Thiols</a:t>
                      </a:r>
                      <a:endParaRPr sz="13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300"/>
                        <a:buFont typeface="Arial"/>
                        <a:buNone/>
                      </a:pPr>
                      <a:r>
                        <a:rPr lang="ru" sz="1300" u="none" strike="noStrike" cap="none">
                          <a:solidFill>
                            <a:schemeClr val="dk1"/>
                          </a:solidFill>
                        </a:rPr>
                        <a:t>CH</a:t>
                      </a:r>
                      <a:r>
                        <a:rPr lang="ru" sz="1300" u="none" strike="noStrike" cap="none" baseline="-25000">
                          <a:solidFill>
                            <a:schemeClr val="dk1"/>
                          </a:solidFill>
                        </a:rPr>
                        <a:t>3</a:t>
                      </a:r>
                      <a:r>
                        <a:rPr lang="ru" sz="1300" u="none" strike="noStrike" cap="none">
                          <a:solidFill>
                            <a:schemeClr val="dk1"/>
                          </a:solidFill>
                        </a:rPr>
                        <a:t>-SH</a:t>
                      </a:r>
                      <a:endParaRPr sz="1300" u="none" strike="noStrike" cap="none"/>
                    </a:p>
                  </a:txBody>
                  <a:tcPr marL="91425" marR="91425" marT="91425" marB="91425"/>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graphicFrame>
        <p:nvGraphicFramePr>
          <p:cNvPr id="421" name="Google Shape;421;g7ed404ad91_0_10"/>
          <p:cNvGraphicFramePr/>
          <p:nvPr/>
        </p:nvGraphicFramePr>
        <p:xfrm>
          <a:off x="218200" y="64875"/>
          <a:ext cx="8648475" cy="4249670"/>
        </p:xfrm>
        <a:graphic>
          <a:graphicData uri="http://schemas.openxmlformats.org/drawingml/2006/table">
            <a:tbl>
              <a:tblPr>
                <a:noFill/>
                <a:tableStyleId>{39BC398C-2302-4950-80BD-F2C7C6AE5323}</a:tableStyleId>
              </a:tblPr>
              <a:tblGrid>
                <a:gridCol w="2882825"/>
                <a:gridCol w="2882825"/>
                <a:gridCol w="2882825"/>
              </a:tblGrid>
              <a:tr h="348025">
                <a:tc>
                  <a:txBody>
                    <a:bodyPr/>
                    <a:lstStyle/>
                    <a:p>
                      <a:pPr marL="0" marR="0" lvl="0" indent="0" algn="ctr" rtl="0">
                        <a:lnSpc>
                          <a:spcPct val="100000"/>
                        </a:lnSpc>
                        <a:spcBef>
                          <a:spcPts val="0"/>
                        </a:spcBef>
                        <a:spcAft>
                          <a:spcPts val="0"/>
                        </a:spcAft>
                        <a:buClr>
                          <a:srgbClr val="000000"/>
                        </a:buClr>
                        <a:buSzPts val="1300"/>
                        <a:buFont typeface="Arial"/>
                        <a:buNone/>
                      </a:pPr>
                      <a:r>
                        <a:rPr lang="ru" sz="1300" b="1" u="none" strike="noStrike" cap="none">
                          <a:solidFill>
                            <a:schemeClr val="dk1"/>
                          </a:solidFill>
                        </a:rPr>
                        <a:t>Functional  group  and its name</a:t>
                      </a:r>
                      <a:endParaRPr sz="1300" u="none" strike="noStrike" cap="none"/>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300"/>
                        <a:buFont typeface="Arial"/>
                        <a:buNone/>
                      </a:pPr>
                      <a:r>
                        <a:rPr lang="ru" sz="1300" b="1" u="none" strike="noStrike" cap="none">
                          <a:solidFill>
                            <a:schemeClr val="dk1"/>
                          </a:solidFill>
                        </a:rPr>
                        <a:t>General structure and name</a:t>
                      </a:r>
                      <a:endParaRPr sz="1300" u="none" strike="noStrike" cap="none"/>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300"/>
                        <a:buFont typeface="Arial"/>
                        <a:buNone/>
                      </a:pPr>
                      <a:r>
                        <a:rPr lang="ru" sz="1300" b="1" u="none" strike="noStrike" cap="none">
                          <a:solidFill>
                            <a:schemeClr val="dk1"/>
                          </a:solidFill>
                        </a:rPr>
                        <a:t>Example</a:t>
                      </a:r>
                      <a:endParaRPr sz="1300" u="none" strike="noStrike" cap="none"/>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r>
              <a:tr h="593525">
                <a:tc>
                  <a:txBody>
                    <a:bodyPr/>
                    <a:lstStyle/>
                    <a:p>
                      <a:pPr marL="0" marR="0" lvl="0" indent="0" algn="l" rtl="0">
                        <a:lnSpc>
                          <a:spcPct val="100000"/>
                        </a:lnSpc>
                        <a:spcBef>
                          <a:spcPts val="0"/>
                        </a:spcBef>
                        <a:spcAft>
                          <a:spcPts val="0"/>
                        </a:spcAft>
                        <a:buClr>
                          <a:schemeClr val="dk1"/>
                        </a:buClr>
                        <a:buSzPts val="1100"/>
                        <a:buFont typeface="Arial"/>
                        <a:buNone/>
                      </a:pPr>
                      <a:r>
                        <a:rPr lang="ru" sz="1300" u="none" strike="noStrike" cap="none">
                          <a:solidFill>
                            <a:schemeClr val="dk1"/>
                          </a:solidFill>
                        </a:rPr>
                        <a:t>-SR</a:t>
                      </a:r>
                      <a:endParaRPr sz="1300" u="none" strike="noStrike" cap="none">
                        <a:solidFill>
                          <a:schemeClr val="dk1"/>
                        </a:solidFill>
                      </a:endParaRPr>
                    </a:p>
                    <a:p>
                      <a:pPr marL="0" marR="0" lvl="0" indent="0" algn="l" rtl="0">
                        <a:lnSpc>
                          <a:spcPct val="100000"/>
                        </a:lnSpc>
                        <a:spcBef>
                          <a:spcPts val="1000"/>
                        </a:spcBef>
                        <a:spcAft>
                          <a:spcPts val="0"/>
                        </a:spcAft>
                        <a:buClr>
                          <a:srgbClr val="000000"/>
                        </a:buClr>
                        <a:buSzPts val="1300"/>
                        <a:buFont typeface="Arial"/>
                        <a:buNone/>
                      </a:pPr>
                      <a:r>
                        <a:rPr lang="ru" sz="1300" b="1" u="none" strike="noStrike" cap="none">
                          <a:solidFill>
                            <a:schemeClr val="dk1"/>
                          </a:solidFill>
                        </a:rPr>
                        <a:t>Alkylthio group</a:t>
                      </a:r>
                      <a:endParaRPr sz="1300" u="none" strike="noStrike" cap="none"/>
                    </a:p>
                  </a:txBody>
                  <a:tcPr marL="91425" marR="91425" marT="91425" marB="91425">
                    <a:lnT w="9525" cap="flat" cmpd="sng">
                      <a:solidFill>
                        <a:srgbClr val="9E9E9E"/>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chemeClr val="dk1"/>
                        </a:buClr>
                        <a:buSzPts val="1100"/>
                        <a:buFont typeface="Arial"/>
                        <a:buNone/>
                      </a:pPr>
                      <a:r>
                        <a:rPr lang="ru" sz="1300" u="none" strike="noStrike" cap="none">
                          <a:solidFill>
                            <a:schemeClr val="dk1"/>
                          </a:solidFill>
                        </a:rPr>
                        <a:t>R-S-R</a:t>
                      </a:r>
                      <a:endParaRPr sz="1300" u="none" strike="noStrike" cap="none">
                        <a:solidFill>
                          <a:schemeClr val="dk1"/>
                        </a:solidFill>
                      </a:endParaRPr>
                    </a:p>
                    <a:p>
                      <a:pPr marL="0" marR="0" lvl="0" indent="0" algn="l" rtl="0">
                        <a:lnSpc>
                          <a:spcPct val="100000"/>
                        </a:lnSpc>
                        <a:spcBef>
                          <a:spcPts val="1000"/>
                        </a:spcBef>
                        <a:spcAft>
                          <a:spcPts val="0"/>
                        </a:spcAft>
                        <a:buClr>
                          <a:srgbClr val="000000"/>
                        </a:buClr>
                        <a:buSzPts val="1300"/>
                        <a:buFont typeface="Arial"/>
                        <a:buNone/>
                      </a:pPr>
                      <a:r>
                        <a:rPr lang="ru" sz="1300" u="none" strike="noStrike" cap="none">
                          <a:solidFill>
                            <a:schemeClr val="dk1"/>
                          </a:solidFill>
                        </a:rPr>
                        <a:t>Sulfides</a:t>
                      </a:r>
                      <a:endParaRPr sz="1300" u="none" strike="noStrike" cap="none"/>
                    </a:p>
                  </a:txBody>
                  <a:tcPr marL="91425" marR="91425" marT="91425" marB="91425">
                    <a:lnT w="9525" cap="flat" cmpd="sng">
                      <a:solidFill>
                        <a:srgbClr val="9E9E9E"/>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300"/>
                        <a:buFont typeface="Arial"/>
                        <a:buNone/>
                      </a:pPr>
                      <a:r>
                        <a:rPr lang="ru" sz="1300" u="none" strike="noStrike" cap="none">
                          <a:solidFill>
                            <a:schemeClr val="dk1"/>
                          </a:solidFill>
                        </a:rPr>
                        <a:t>CH</a:t>
                      </a:r>
                      <a:r>
                        <a:rPr lang="ru" sz="1300" u="none" strike="noStrike" cap="none" baseline="-25000">
                          <a:solidFill>
                            <a:schemeClr val="dk1"/>
                          </a:solidFill>
                        </a:rPr>
                        <a:t>3</a:t>
                      </a:r>
                      <a:r>
                        <a:rPr lang="ru" sz="1300" u="none" strike="noStrike" cap="none">
                          <a:solidFill>
                            <a:schemeClr val="dk1"/>
                          </a:solidFill>
                        </a:rPr>
                        <a:t>-S-CH</a:t>
                      </a:r>
                      <a:r>
                        <a:rPr lang="ru" sz="1300" u="none" strike="noStrike" cap="none" baseline="-25000">
                          <a:solidFill>
                            <a:schemeClr val="dk1"/>
                          </a:solidFill>
                        </a:rPr>
                        <a:t>3</a:t>
                      </a:r>
                      <a:endParaRPr sz="1300" u="none" strike="noStrike" cap="none"/>
                    </a:p>
                  </a:txBody>
                  <a:tcPr marL="91425" marR="91425" marT="91425" marB="91425">
                    <a:lnT w="9525" cap="flat" cmpd="sng">
                      <a:solidFill>
                        <a:srgbClr val="9E9E9E"/>
                      </a:solidFill>
                      <a:prstDash val="solid"/>
                      <a:round/>
                      <a:headEnd type="none" w="sm" len="sm"/>
                      <a:tailEnd type="none" w="sm" len="sm"/>
                    </a:lnT>
                  </a:tcPr>
                </a:tc>
              </a:tr>
              <a:tr h="441900">
                <a:tc>
                  <a:txBody>
                    <a:bodyPr/>
                    <a:lstStyle/>
                    <a:p>
                      <a:pPr marL="0" marR="0" lvl="0" indent="0" algn="l" rtl="0">
                        <a:lnSpc>
                          <a:spcPct val="100000"/>
                        </a:lnSpc>
                        <a:spcBef>
                          <a:spcPts val="0"/>
                        </a:spcBef>
                        <a:spcAft>
                          <a:spcPts val="0"/>
                        </a:spcAft>
                        <a:buClr>
                          <a:srgbClr val="000000"/>
                        </a:buClr>
                        <a:buSzPts val="1300"/>
                        <a:buFont typeface="Arial"/>
                        <a:buNone/>
                      </a:pPr>
                      <a:r>
                        <a:rPr lang="ru" sz="1300" u="none" strike="noStrike" cap="none">
                          <a:solidFill>
                            <a:schemeClr val="dk1"/>
                          </a:solidFill>
                        </a:rPr>
                        <a:t>-SO</a:t>
                      </a:r>
                      <a:r>
                        <a:rPr lang="ru" sz="1300" u="none" strike="noStrike" cap="none" baseline="-25000">
                          <a:solidFill>
                            <a:schemeClr val="dk1"/>
                          </a:solidFill>
                        </a:rPr>
                        <a:t>3</a:t>
                      </a:r>
                      <a:r>
                        <a:rPr lang="ru" sz="1300" u="none" strike="noStrike" cap="none">
                          <a:solidFill>
                            <a:schemeClr val="dk1"/>
                          </a:solidFill>
                        </a:rPr>
                        <a:t>H</a:t>
                      </a:r>
                      <a:endParaRPr sz="1300" u="none" strike="noStrike" cap="none">
                        <a:solidFill>
                          <a:schemeClr val="dk1"/>
                        </a:solidFill>
                      </a:endParaRPr>
                    </a:p>
                    <a:p>
                      <a:pPr marL="0" marR="0" lvl="0" indent="0" algn="l" rtl="0">
                        <a:lnSpc>
                          <a:spcPct val="100000"/>
                        </a:lnSpc>
                        <a:spcBef>
                          <a:spcPts val="0"/>
                        </a:spcBef>
                        <a:spcAft>
                          <a:spcPts val="0"/>
                        </a:spcAft>
                        <a:buClr>
                          <a:srgbClr val="000000"/>
                        </a:buClr>
                        <a:buSzPts val="1300"/>
                        <a:buFont typeface="Arial"/>
                        <a:buNone/>
                      </a:pPr>
                      <a:r>
                        <a:rPr lang="ru" sz="1300" b="1" u="none" strike="noStrike" cap="none"/>
                        <a:t>Sulfo group</a:t>
                      </a:r>
                      <a:endParaRPr sz="1300" b="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300"/>
                        <a:buFont typeface="Arial"/>
                        <a:buNone/>
                      </a:pPr>
                      <a:r>
                        <a:rPr lang="ru" sz="1300" u="none" strike="noStrike" cap="none"/>
                        <a:t>R-SO</a:t>
                      </a:r>
                      <a:r>
                        <a:rPr lang="ru" sz="1300" u="none" strike="noStrike" cap="none" baseline="-25000"/>
                        <a:t>3</a:t>
                      </a:r>
                      <a:r>
                        <a:rPr lang="ru" sz="1300" u="none" strike="noStrike" cap="none"/>
                        <a:t>H</a:t>
                      </a:r>
                      <a:endParaRPr sz="1300" u="none" strike="noStrike" cap="none"/>
                    </a:p>
                    <a:p>
                      <a:pPr marL="0" marR="0" lvl="0" indent="0" algn="l" rtl="0">
                        <a:lnSpc>
                          <a:spcPct val="100000"/>
                        </a:lnSpc>
                        <a:spcBef>
                          <a:spcPts val="0"/>
                        </a:spcBef>
                        <a:spcAft>
                          <a:spcPts val="0"/>
                        </a:spcAft>
                        <a:buClr>
                          <a:srgbClr val="000000"/>
                        </a:buClr>
                        <a:buSzPts val="1300"/>
                        <a:buFont typeface="Arial"/>
                        <a:buNone/>
                      </a:pPr>
                      <a:r>
                        <a:rPr lang="ru" sz="1300" u="none" strike="noStrike" cap="none"/>
                        <a:t>Sulfonic acids</a:t>
                      </a:r>
                      <a:endParaRPr sz="13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300"/>
                        <a:buFont typeface="Arial"/>
                        <a:buNone/>
                      </a:pPr>
                      <a:r>
                        <a:rPr lang="ru" sz="1300" u="none" strike="noStrike" cap="none"/>
                        <a:t>C</a:t>
                      </a:r>
                      <a:r>
                        <a:rPr lang="ru" sz="1300" u="none" strike="noStrike" cap="none" baseline="-25000"/>
                        <a:t>6</a:t>
                      </a:r>
                      <a:r>
                        <a:rPr lang="ru" sz="1300" u="none" strike="noStrike" cap="none"/>
                        <a:t>H</a:t>
                      </a:r>
                      <a:r>
                        <a:rPr lang="ru" sz="1300" u="none" strike="noStrike" cap="none" baseline="-25000"/>
                        <a:t>5</a:t>
                      </a:r>
                      <a:r>
                        <a:rPr lang="ru" sz="1300" u="none" strike="noStrike" cap="none"/>
                        <a:t>-SO</a:t>
                      </a:r>
                      <a:r>
                        <a:rPr lang="ru" sz="1300" u="none" strike="noStrike" cap="none" baseline="-25000"/>
                        <a:t>3</a:t>
                      </a:r>
                      <a:r>
                        <a:rPr lang="ru" sz="1300" u="none" strike="noStrike" cap="none"/>
                        <a:t>H</a:t>
                      </a:r>
                      <a:endParaRPr sz="1300" u="none" strike="noStrike" cap="none"/>
                    </a:p>
                  </a:txBody>
                  <a:tcPr marL="91425" marR="91425" marT="91425" marB="91425"/>
                </a:tc>
              </a:tr>
              <a:tr h="846250">
                <a:tc>
                  <a:txBody>
                    <a:bodyPr/>
                    <a:lstStyle/>
                    <a:p>
                      <a:pPr marL="0" marR="0" lvl="0" indent="0" algn="l" rtl="0">
                        <a:lnSpc>
                          <a:spcPct val="100000"/>
                        </a:lnSpc>
                        <a:spcBef>
                          <a:spcPts val="0"/>
                        </a:spcBef>
                        <a:spcAft>
                          <a:spcPts val="0"/>
                        </a:spcAft>
                        <a:buClr>
                          <a:srgbClr val="000000"/>
                        </a:buClr>
                        <a:buSzPts val="1300"/>
                        <a:buFont typeface="Arial"/>
                        <a:buNone/>
                      </a:pPr>
                      <a:r>
                        <a:rPr lang="ru" sz="1300" u="none" strike="noStrike" cap="none">
                          <a:solidFill>
                            <a:schemeClr val="dk1"/>
                          </a:solidFill>
                        </a:rPr>
                        <a:t>-NH</a:t>
                      </a:r>
                      <a:r>
                        <a:rPr lang="ru" sz="1300" u="none" strike="noStrike" cap="none" baseline="-25000">
                          <a:solidFill>
                            <a:schemeClr val="dk1"/>
                          </a:solidFill>
                        </a:rPr>
                        <a:t>2</a:t>
                      </a:r>
                      <a:endParaRPr sz="1300" u="none" strike="noStrike" cap="none" baseline="-25000">
                        <a:solidFill>
                          <a:schemeClr val="dk1"/>
                        </a:solidFill>
                      </a:endParaRPr>
                    </a:p>
                    <a:p>
                      <a:pPr marL="0" marR="0" lvl="0" indent="0" algn="l" rtl="0">
                        <a:lnSpc>
                          <a:spcPct val="100000"/>
                        </a:lnSpc>
                        <a:spcBef>
                          <a:spcPts val="2100"/>
                        </a:spcBef>
                        <a:spcAft>
                          <a:spcPts val="0"/>
                        </a:spcAft>
                        <a:buClr>
                          <a:srgbClr val="000000"/>
                        </a:buClr>
                        <a:buSzPts val="1300"/>
                        <a:buFont typeface="Arial"/>
                        <a:buNone/>
                      </a:pPr>
                      <a:r>
                        <a:rPr lang="ru" sz="1300" b="1" u="none" strike="noStrike" cap="none"/>
                        <a:t>Amino group</a:t>
                      </a:r>
                      <a:endParaRPr sz="1300" b="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300"/>
                        <a:buFont typeface="Arial"/>
                        <a:buNone/>
                      </a:pPr>
                      <a:r>
                        <a:rPr lang="ru" sz="1300" u="none" strike="noStrike" cap="none"/>
                        <a:t>RNH</a:t>
                      </a:r>
                      <a:r>
                        <a:rPr lang="ru" sz="1300" u="none" strike="noStrike" cap="none" baseline="-25000"/>
                        <a:t>2</a:t>
                      </a:r>
                      <a:r>
                        <a:rPr lang="ru" sz="1300" u="none" strike="noStrike" cap="none"/>
                        <a:t>, R</a:t>
                      </a:r>
                      <a:r>
                        <a:rPr lang="ru" sz="1300" u="none" strike="noStrike" cap="none" baseline="-25000"/>
                        <a:t>2</a:t>
                      </a:r>
                      <a:r>
                        <a:rPr lang="ru" sz="1300" u="none" strike="noStrike" cap="none"/>
                        <a:t>NH, R</a:t>
                      </a:r>
                      <a:r>
                        <a:rPr lang="ru" sz="1300" u="none" strike="noStrike" cap="none" baseline="-25000"/>
                        <a:t>3</a:t>
                      </a:r>
                      <a:r>
                        <a:rPr lang="ru" sz="1300" u="none" strike="noStrike" cap="none"/>
                        <a:t>N</a:t>
                      </a:r>
                      <a:endParaRPr sz="1300" u="none" strike="noStrike" cap="none"/>
                    </a:p>
                    <a:p>
                      <a:pPr marL="0" marR="0" lvl="0" indent="0" algn="l" rtl="0">
                        <a:lnSpc>
                          <a:spcPct val="100000"/>
                        </a:lnSpc>
                        <a:spcBef>
                          <a:spcPts val="0"/>
                        </a:spcBef>
                        <a:spcAft>
                          <a:spcPts val="0"/>
                        </a:spcAft>
                        <a:buClr>
                          <a:srgbClr val="000000"/>
                        </a:buClr>
                        <a:buSzPts val="1300"/>
                        <a:buFont typeface="Arial"/>
                        <a:buNone/>
                      </a:pPr>
                      <a:r>
                        <a:rPr lang="ru" sz="1300" u="none" strike="noStrike" cap="none"/>
                        <a:t>Amines</a:t>
                      </a:r>
                      <a:endParaRPr sz="13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300"/>
                        <a:buFont typeface="Arial"/>
                        <a:buNone/>
                      </a:pPr>
                      <a:r>
                        <a:rPr lang="ru" sz="1300" u="none" strike="noStrike" cap="none"/>
                        <a:t>CH</a:t>
                      </a:r>
                      <a:r>
                        <a:rPr lang="ru" sz="1300" u="none" strike="noStrike" cap="none" baseline="-25000"/>
                        <a:t>3</a:t>
                      </a:r>
                      <a:r>
                        <a:rPr lang="ru" sz="1300" u="none" strike="noStrike" cap="none"/>
                        <a:t>NH</a:t>
                      </a:r>
                      <a:r>
                        <a:rPr lang="ru" sz="1300" u="none" strike="noStrike" cap="none" baseline="-25000"/>
                        <a:t>2</a:t>
                      </a:r>
                      <a:r>
                        <a:rPr lang="ru" sz="1300" u="none" strike="noStrike" cap="none"/>
                        <a:t>, (CH</a:t>
                      </a:r>
                      <a:r>
                        <a:rPr lang="ru" sz="1300" u="none" strike="noStrike" cap="none" baseline="-25000"/>
                        <a:t>3</a:t>
                      </a:r>
                      <a:r>
                        <a:rPr lang="ru" sz="1300" u="none" strike="noStrike" cap="none"/>
                        <a:t>)</a:t>
                      </a:r>
                      <a:r>
                        <a:rPr lang="ru" sz="1300" u="none" strike="noStrike" cap="none" baseline="-25000"/>
                        <a:t>2</a:t>
                      </a:r>
                      <a:r>
                        <a:rPr lang="ru" sz="1300" u="none" strike="noStrike" cap="none"/>
                        <a:t>NH,  (CH</a:t>
                      </a:r>
                      <a:r>
                        <a:rPr lang="ru" sz="1300" u="none" strike="noStrike" cap="none" baseline="-25000"/>
                        <a:t>3</a:t>
                      </a:r>
                      <a:r>
                        <a:rPr lang="ru" sz="1300" u="none" strike="noStrike" cap="none"/>
                        <a:t>)</a:t>
                      </a:r>
                      <a:r>
                        <a:rPr lang="ru" sz="1300" u="none" strike="noStrike" cap="none" baseline="-25000"/>
                        <a:t>3</a:t>
                      </a:r>
                      <a:r>
                        <a:rPr lang="ru" sz="1300" u="none" strike="noStrike" cap="none"/>
                        <a:t>N</a:t>
                      </a:r>
                      <a:endParaRPr sz="1300" u="none" strike="noStrike" cap="none"/>
                    </a:p>
                  </a:txBody>
                  <a:tcPr marL="91425" marR="91425" marT="91425" marB="91425"/>
                </a:tc>
              </a:tr>
              <a:tr h="441900">
                <a:tc>
                  <a:txBody>
                    <a:bodyPr/>
                    <a:lstStyle/>
                    <a:p>
                      <a:pPr marL="0" marR="0" lvl="0" indent="0" algn="l" rtl="0">
                        <a:lnSpc>
                          <a:spcPct val="100000"/>
                        </a:lnSpc>
                        <a:spcBef>
                          <a:spcPts val="0"/>
                        </a:spcBef>
                        <a:spcAft>
                          <a:spcPts val="0"/>
                        </a:spcAft>
                        <a:buClr>
                          <a:srgbClr val="000000"/>
                        </a:buClr>
                        <a:buSzPts val="1300"/>
                        <a:buFont typeface="Arial"/>
                        <a:buNone/>
                      </a:pPr>
                      <a:r>
                        <a:rPr lang="ru" sz="1300" u="none" strike="noStrike" cap="none"/>
                        <a:t>-NO</a:t>
                      </a:r>
                      <a:r>
                        <a:rPr lang="ru" sz="1300" u="none" strike="noStrike" cap="none" baseline="-25000"/>
                        <a:t>2</a:t>
                      </a:r>
                      <a:endParaRPr sz="1300" u="none" strike="noStrike" cap="none" baseline="-25000"/>
                    </a:p>
                    <a:p>
                      <a:pPr marL="0" marR="0" lvl="0" indent="0" algn="l" rtl="0">
                        <a:lnSpc>
                          <a:spcPct val="100000"/>
                        </a:lnSpc>
                        <a:spcBef>
                          <a:spcPts val="0"/>
                        </a:spcBef>
                        <a:spcAft>
                          <a:spcPts val="0"/>
                        </a:spcAft>
                        <a:buClr>
                          <a:srgbClr val="000000"/>
                        </a:buClr>
                        <a:buSzPts val="1300"/>
                        <a:buFont typeface="Arial"/>
                        <a:buNone/>
                      </a:pPr>
                      <a:r>
                        <a:rPr lang="ru" sz="1300" b="1" u="none" strike="noStrike" cap="none"/>
                        <a:t>Nitro group</a:t>
                      </a:r>
                      <a:endParaRPr sz="1300" b="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300"/>
                        <a:buFont typeface="Arial"/>
                        <a:buNone/>
                      </a:pPr>
                      <a:r>
                        <a:rPr lang="ru" sz="1300" u="none" strike="noStrike" cap="none"/>
                        <a:t>R-NO</a:t>
                      </a:r>
                      <a:r>
                        <a:rPr lang="ru" sz="1300" u="none" strike="noStrike" cap="none" baseline="-25000"/>
                        <a:t>2</a:t>
                      </a:r>
                      <a:endParaRPr sz="1300" u="none" strike="noStrike" cap="none" baseline="-25000"/>
                    </a:p>
                    <a:p>
                      <a:pPr marL="0" marR="0" lvl="0" indent="0" algn="l" rtl="0">
                        <a:lnSpc>
                          <a:spcPct val="100000"/>
                        </a:lnSpc>
                        <a:spcBef>
                          <a:spcPts val="0"/>
                        </a:spcBef>
                        <a:spcAft>
                          <a:spcPts val="0"/>
                        </a:spcAft>
                        <a:buClr>
                          <a:srgbClr val="000000"/>
                        </a:buClr>
                        <a:buSzPts val="1300"/>
                        <a:buFont typeface="Arial"/>
                        <a:buNone/>
                      </a:pPr>
                      <a:r>
                        <a:rPr lang="ru" sz="1300" u="none" strike="noStrike" cap="none"/>
                        <a:t>Nitro compounds</a:t>
                      </a:r>
                      <a:endParaRPr sz="13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300"/>
                        <a:buFont typeface="Arial"/>
                        <a:buNone/>
                      </a:pPr>
                      <a:r>
                        <a:rPr lang="ru" sz="1300" u="none" strike="noStrike" cap="none"/>
                        <a:t>CH</a:t>
                      </a:r>
                      <a:r>
                        <a:rPr lang="ru" sz="1300" u="none" strike="noStrike" cap="none" baseline="-25000"/>
                        <a:t>3</a:t>
                      </a:r>
                      <a:r>
                        <a:rPr lang="ru" sz="1300" u="none" strike="noStrike" cap="none"/>
                        <a:t>CH</a:t>
                      </a:r>
                      <a:r>
                        <a:rPr lang="ru" sz="1300" u="none" strike="noStrike" cap="none" baseline="-25000"/>
                        <a:t>2</a:t>
                      </a:r>
                      <a:r>
                        <a:rPr lang="ru" sz="1300" u="none" strike="noStrike" cap="none"/>
                        <a:t>-NO</a:t>
                      </a:r>
                      <a:r>
                        <a:rPr lang="ru" sz="1300" u="none" strike="noStrike" cap="none" baseline="-25000"/>
                        <a:t>2</a:t>
                      </a:r>
                      <a:endParaRPr sz="1300" u="none" strike="noStrike" cap="none" baseline="-25000"/>
                    </a:p>
                  </a:txBody>
                  <a:tcPr marL="91425" marR="91425" marT="91425" marB="91425"/>
                </a:tc>
              </a:tr>
              <a:tr h="441900">
                <a:tc>
                  <a:txBody>
                    <a:bodyPr/>
                    <a:lstStyle/>
                    <a:p>
                      <a:pPr marL="0" marR="0" lvl="0" indent="0" algn="l" rtl="0">
                        <a:lnSpc>
                          <a:spcPct val="100000"/>
                        </a:lnSpc>
                        <a:spcBef>
                          <a:spcPts val="0"/>
                        </a:spcBef>
                        <a:spcAft>
                          <a:spcPts val="0"/>
                        </a:spcAft>
                        <a:buClr>
                          <a:srgbClr val="000000"/>
                        </a:buClr>
                        <a:buSzPts val="1300"/>
                        <a:buFont typeface="Arial"/>
                        <a:buNone/>
                      </a:pPr>
                      <a:r>
                        <a:rPr lang="ru" sz="1300" b="1" u="none" strike="noStrike" cap="none"/>
                        <a:t>Carbonyl  group  (oxo  group)</a:t>
                      </a:r>
                      <a:endParaRPr sz="1300" b="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300"/>
                        <a:buFont typeface="Arial"/>
                        <a:buNone/>
                      </a:pPr>
                      <a:r>
                        <a:rPr lang="ru" sz="1300" u="none" strike="noStrike" cap="none"/>
                        <a:t>Aldehydes </a:t>
                      </a:r>
                      <a:endParaRPr sz="1300" u="none" strike="noStrike" cap="none"/>
                    </a:p>
                    <a:p>
                      <a:pPr marL="0" marR="0" lvl="0" indent="0" algn="l" rtl="0">
                        <a:lnSpc>
                          <a:spcPct val="100000"/>
                        </a:lnSpc>
                        <a:spcBef>
                          <a:spcPts val="0"/>
                        </a:spcBef>
                        <a:spcAft>
                          <a:spcPts val="0"/>
                        </a:spcAft>
                        <a:buClr>
                          <a:srgbClr val="000000"/>
                        </a:buClr>
                        <a:buSzPts val="1300"/>
                        <a:buFont typeface="Arial"/>
                        <a:buNone/>
                      </a:pPr>
                      <a:r>
                        <a:rPr lang="ru" sz="1300" u="none" strike="noStrike" cap="none"/>
                        <a:t>Ketones </a:t>
                      </a:r>
                      <a:endParaRPr sz="13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300"/>
                        <a:buFont typeface="Arial"/>
                        <a:buNone/>
                      </a:pPr>
                      <a:r>
                        <a:rPr lang="ru" sz="1300" u="none" strike="noStrike" cap="none"/>
                        <a:t>CH</a:t>
                      </a:r>
                      <a:r>
                        <a:rPr lang="ru" sz="1300" u="none" strike="noStrike" cap="none" baseline="-25000"/>
                        <a:t>3</a:t>
                      </a:r>
                      <a:r>
                        <a:rPr lang="ru" sz="1300" u="none" strike="noStrike" cap="none"/>
                        <a:t>-CHO  CH</a:t>
                      </a:r>
                      <a:r>
                        <a:rPr lang="ru" sz="1300" u="none" strike="noStrike" cap="none" baseline="-25000"/>
                        <a:t>3</a:t>
                      </a:r>
                      <a:r>
                        <a:rPr lang="ru" sz="1300" u="none" strike="noStrike" cap="none"/>
                        <a:t>COCH</a:t>
                      </a:r>
                      <a:r>
                        <a:rPr lang="ru" sz="1300" u="none" strike="noStrike" cap="none" baseline="-25000"/>
                        <a:t>3</a:t>
                      </a:r>
                      <a:endParaRPr sz="1300" u="none" strike="noStrike" cap="none" baseline="-25000"/>
                    </a:p>
                  </a:txBody>
                  <a:tcPr marL="91425" marR="91425" marT="91425" marB="91425"/>
                </a:tc>
              </a:tr>
              <a:tr h="441900">
                <a:tc>
                  <a:txBody>
                    <a:bodyPr/>
                    <a:lstStyle/>
                    <a:p>
                      <a:pPr marL="0" marR="0" lvl="0" indent="0" algn="l" rtl="0">
                        <a:lnSpc>
                          <a:spcPct val="100000"/>
                        </a:lnSpc>
                        <a:spcBef>
                          <a:spcPts val="0"/>
                        </a:spcBef>
                        <a:spcAft>
                          <a:spcPts val="0"/>
                        </a:spcAft>
                        <a:buClr>
                          <a:srgbClr val="000000"/>
                        </a:buClr>
                        <a:buSzPts val="1300"/>
                        <a:buFont typeface="Arial"/>
                        <a:buNone/>
                      </a:pPr>
                      <a:r>
                        <a:rPr lang="ru" sz="1300" b="1" u="none" strike="noStrike" cap="none"/>
                        <a:t>Carboxylic group</a:t>
                      </a:r>
                      <a:endParaRPr sz="1300" b="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300"/>
                        <a:buFont typeface="Arial"/>
                        <a:buNone/>
                      </a:pPr>
                      <a:r>
                        <a:rPr lang="ru" sz="1300" u="none" strike="noStrike" cap="none"/>
                        <a:t>R-COOH</a:t>
                      </a:r>
                      <a:endParaRPr sz="1300" u="none" strike="noStrike" cap="none"/>
                    </a:p>
                    <a:p>
                      <a:pPr marL="0" marR="0" lvl="0" indent="0" algn="l" rtl="0">
                        <a:lnSpc>
                          <a:spcPct val="100000"/>
                        </a:lnSpc>
                        <a:spcBef>
                          <a:spcPts val="0"/>
                        </a:spcBef>
                        <a:spcAft>
                          <a:spcPts val="0"/>
                        </a:spcAft>
                        <a:buClr>
                          <a:srgbClr val="000000"/>
                        </a:buClr>
                        <a:buSzPts val="1300"/>
                        <a:buFont typeface="Arial"/>
                        <a:buNone/>
                      </a:pPr>
                      <a:r>
                        <a:rPr lang="ru" sz="1300" u="none" strike="noStrike" cap="none"/>
                        <a:t>Carboxylic Acids</a:t>
                      </a:r>
                      <a:endParaRPr sz="13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300"/>
                        <a:buFont typeface="Arial"/>
                        <a:buNone/>
                      </a:pPr>
                      <a:r>
                        <a:rPr lang="ru" sz="1300" u="none" strike="noStrike" cap="none"/>
                        <a:t>CH</a:t>
                      </a:r>
                      <a:r>
                        <a:rPr lang="ru" sz="1300" u="none" strike="noStrike" cap="none" baseline="-25000"/>
                        <a:t>3</a:t>
                      </a:r>
                      <a:r>
                        <a:rPr lang="ru" sz="1300" u="none" strike="noStrike" cap="none"/>
                        <a:t>-COOH</a:t>
                      </a:r>
                      <a:endParaRPr sz="1300" u="none" strike="noStrike" cap="none"/>
                    </a:p>
                  </a:txBody>
                  <a:tcPr marL="91425" marR="91425" marT="91425" marB="91425"/>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25"/>
          <p:cNvSpPr txBox="1"/>
          <p:nvPr/>
        </p:nvSpPr>
        <p:spPr>
          <a:xfrm>
            <a:off x="1284685" y="783431"/>
            <a:ext cx="6543600" cy="1454100"/>
          </a:xfrm>
          <a:prstGeom prst="rect">
            <a:avLst/>
          </a:prstGeom>
          <a:solidFill>
            <a:srgbClr val="FFCC99">
              <a:alpha val="49019"/>
            </a:srgbClr>
          </a:solidFill>
          <a:ln w="22225" cap="rnd" cmpd="sng">
            <a:solidFill>
              <a:srgbClr val="339966"/>
            </a:solidFill>
            <a:prstDash val="dot"/>
            <a:miter lim="800000"/>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ru" sz="1800" b="1" i="0" u="none" strike="noStrike" cap="none">
                <a:solidFill>
                  <a:srgbClr val="9900CC"/>
                </a:solidFill>
                <a:latin typeface="Book Antiqua"/>
                <a:ea typeface="Book Antiqua"/>
                <a:cs typeface="Book Antiqua"/>
                <a:sym typeface="Book Antiqua"/>
              </a:rPr>
              <a:t>Identify the functional group(s) in the following compounds:</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ru" sz="1800" b="1" i="0" u="none" strike="noStrike" cap="none">
                <a:solidFill>
                  <a:srgbClr val="9900CC"/>
                </a:solidFill>
                <a:latin typeface="Book Antiqua"/>
                <a:ea typeface="Book Antiqua"/>
                <a:cs typeface="Book Antiqua"/>
                <a:sym typeface="Book Antiqua"/>
              </a:rPr>
              <a:t>(a)</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9900CC"/>
              </a:solidFill>
              <a:latin typeface="Book Antiqua"/>
              <a:ea typeface="Book Antiqua"/>
              <a:cs typeface="Book Antiqua"/>
              <a:sym typeface="Book Antiqu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Book Antiqua"/>
              <a:ea typeface="Book Antiqua"/>
              <a:cs typeface="Book Antiqua"/>
              <a:sym typeface="Book Antiqu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Book Antiqua"/>
              <a:ea typeface="Book Antiqua"/>
              <a:cs typeface="Book Antiqua"/>
              <a:sym typeface="Book Antiqua"/>
            </a:endParaRPr>
          </a:p>
        </p:txBody>
      </p:sp>
      <p:sp>
        <p:nvSpPr>
          <p:cNvPr id="427" name="Google Shape;427;p25"/>
          <p:cNvSpPr/>
          <p:nvPr/>
        </p:nvSpPr>
        <p:spPr>
          <a:xfrm>
            <a:off x="1413272" y="297657"/>
            <a:ext cx="1585915" cy="407195"/>
          </a:xfrm>
          <a:prstGeom prst="rect">
            <a:avLst/>
          </a:prstGeom>
        </p:spPr>
        <p:txBody>
          <a:bodyPr>
            <a:prstTxWarp prst="textPlain">
              <a:avLst/>
            </a:prstTxWarp>
          </a:bodyPr>
          <a:lstStyle/>
          <a:p>
            <a:pPr lvl="0" algn="ctr"/>
            <a:r>
              <a:rPr b="1" i="0">
                <a:ln w="12700" cap="flat" cmpd="sng">
                  <a:solidFill>
                    <a:srgbClr val="EAEAEA"/>
                  </a:solidFill>
                  <a:prstDash val="solid"/>
                  <a:miter lim="800000"/>
                  <a:headEnd type="none" w="sm" len="sm"/>
                  <a:tailEnd type="none" w="sm" len="sm"/>
                </a:ln>
                <a:gradFill>
                  <a:gsLst>
                    <a:gs pos="0">
                      <a:srgbClr val="A603AB"/>
                    </a:gs>
                    <a:gs pos="12000">
                      <a:srgbClr val="E81766"/>
                    </a:gs>
                    <a:gs pos="27000">
                      <a:srgbClr val="EE3F17"/>
                    </a:gs>
                    <a:gs pos="48000">
                      <a:srgbClr val="FFFF00"/>
                    </a:gs>
                    <a:gs pos="65000">
                      <a:srgbClr val="1A8D48"/>
                    </a:gs>
                    <a:gs pos="79000">
                      <a:srgbClr val="0819FB"/>
                    </a:gs>
                    <a:gs pos="100000">
                      <a:srgbClr val="A603AB"/>
                    </a:gs>
                  </a:gsLst>
                  <a:lin ang="0" scaled="0"/>
                </a:gradFill>
                <a:latin typeface="Arial Narrow"/>
              </a:rPr>
              <a:t>Example </a:t>
            </a:r>
          </a:p>
        </p:txBody>
      </p:sp>
      <p:sp>
        <p:nvSpPr>
          <p:cNvPr id="428" name="Google Shape;428;p25"/>
          <p:cNvSpPr/>
          <p:nvPr/>
        </p:nvSpPr>
        <p:spPr>
          <a:xfrm>
            <a:off x="6377006" y="2421725"/>
            <a:ext cx="1903200" cy="577500"/>
          </a:xfrm>
          <a:prstGeom prst="ellipse">
            <a:avLst/>
          </a:prstGeom>
          <a:gradFill>
            <a:gsLst>
              <a:gs pos="0">
                <a:srgbClr val="F97E03"/>
              </a:gs>
              <a:gs pos="100000">
                <a:srgbClr val="FFCC00"/>
              </a:gs>
            </a:gsLst>
            <a:path path="circle">
              <a:fillToRect l="50000" t="50000" r="50000" b="50000"/>
            </a:path>
            <a:tileRect/>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ru" sz="2400" b="0" i="0" u="none" strike="noStrike" cap="none">
                <a:solidFill>
                  <a:schemeClr val="lt1"/>
                </a:solidFill>
                <a:latin typeface="Comic Sans MS"/>
                <a:ea typeface="Comic Sans MS"/>
                <a:cs typeface="Comic Sans MS"/>
                <a:sym typeface="Comic Sans MS"/>
              </a:rPr>
              <a:t>Answer</a:t>
            </a:r>
            <a:endParaRPr sz="1100" b="0" i="0" u="none" strike="noStrike" cap="none">
              <a:solidFill>
                <a:srgbClr val="000000"/>
              </a:solidFill>
              <a:latin typeface="Arial"/>
              <a:ea typeface="Arial"/>
              <a:cs typeface="Arial"/>
              <a:sym typeface="Arial"/>
            </a:endParaRPr>
          </a:p>
        </p:txBody>
      </p:sp>
      <p:pic>
        <p:nvPicPr>
          <p:cNvPr id="429" name="Google Shape;429;p25" descr="\\Bridge\science(sec)\A-level Chem (3rd Ed)\AL Chem 3A gif\AL-Chem 21\T24-09a.gif"/>
          <p:cNvPicPr preferRelativeResize="0"/>
          <p:nvPr/>
        </p:nvPicPr>
        <p:blipFill rotWithShape="1">
          <a:blip r:embed="rId3">
            <a:alphaModFix/>
          </a:blip>
          <a:srcRect/>
          <a:stretch/>
        </p:blipFill>
        <p:spPr>
          <a:xfrm>
            <a:off x="2184798" y="1252538"/>
            <a:ext cx="2955130" cy="1354931"/>
          </a:xfrm>
          <a:prstGeom prst="rect">
            <a:avLst/>
          </a:prstGeom>
          <a:noFill/>
          <a:ln>
            <a:noFill/>
          </a:ln>
        </p:spPr>
      </p:pic>
      <p:grpSp>
        <p:nvGrpSpPr>
          <p:cNvPr id="430" name="Google Shape;430;p25"/>
          <p:cNvGrpSpPr/>
          <p:nvPr/>
        </p:nvGrpSpPr>
        <p:grpSpPr>
          <a:xfrm>
            <a:off x="1558529" y="2887267"/>
            <a:ext cx="5000625" cy="2143125"/>
            <a:chOff x="349" y="2425"/>
            <a:chExt cx="4200" cy="1800"/>
          </a:xfrm>
        </p:grpSpPr>
        <p:sp>
          <p:nvSpPr>
            <p:cNvPr id="431" name="Google Shape;431;p25"/>
            <p:cNvSpPr/>
            <p:nvPr/>
          </p:nvSpPr>
          <p:spPr>
            <a:xfrm>
              <a:off x="349" y="2425"/>
              <a:ext cx="4200" cy="1800"/>
            </a:xfrm>
            <a:prstGeom prst="rect">
              <a:avLst/>
            </a:prstGeom>
            <a:gradFill>
              <a:gsLst>
                <a:gs pos="0">
                  <a:srgbClr val="FFEBFF"/>
                </a:gs>
                <a:gs pos="50000">
                  <a:srgbClr val="FFFFFF"/>
                </a:gs>
                <a:gs pos="100000">
                  <a:srgbClr val="FFEBFF"/>
                </a:gs>
              </a:gsLst>
              <a:lin ang="5400012" scaled="0"/>
            </a:gradFill>
            <a:ln>
              <a:noFill/>
            </a:ln>
          </p:spPr>
          <p:txBody>
            <a:bodyPr spcFirstLastPara="1" wrap="square" lIns="68575" tIns="34275" rIns="68575" bIns="34275" anchor="t" anchorCtr="0">
              <a:noAutofit/>
            </a:bodyPr>
            <a:lstStyle/>
            <a:p>
              <a:pPr marL="342900" marR="0" lvl="0" indent="-336550" algn="l" rtl="0">
                <a:lnSpc>
                  <a:spcPct val="120000"/>
                </a:lnSpc>
                <a:spcBef>
                  <a:spcPts val="0"/>
                </a:spcBef>
                <a:spcAft>
                  <a:spcPts val="0"/>
                </a:spcAft>
                <a:buClr>
                  <a:srgbClr val="FF6699"/>
                </a:buClr>
                <a:buSzPts val="1500"/>
                <a:buFont typeface="Arial"/>
                <a:buAutoNum type="alphaLcParenBoth"/>
              </a:pPr>
              <a:r>
                <a:rPr lang="ru" sz="1500" b="0" i="0" u="none" strike="noStrike" cap="none">
                  <a:solidFill>
                    <a:srgbClr val="FF6699"/>
                  </a:solidFill>
                  <a:latin typeface="Arial"/>
                  <a:ea typeface="Arial"/>
                  <a:cs typeface="Arial"/>
                  <a:sym typeface="Arial"/>
                </a:rPr>
                <a:t>Carbon-carbon double bond (                       ) and chloro group (⎯Cl)</a:t>
              </a:r>
              <a:endParaRPr sz="1100" b="0" i="0" u="none" strike="noStrike" cap="none">
                <a:solidFill>
                  <a:srgbClr val="000000"/>
                </a:solidFill>
                <a:latin typeface="Arial"/>
                <a:ea typeface="Arial"/>
                <a:cs typeface="Arial"/>
                <a:sym typeface="Arial"/>
              </a:endParaRPr>
            </a:p>
            <a:p>
              <a:pPr marL="342900" marR="0" lvl="0" indent="-241300" algn="l" rtl="0">
                <a:lnSpc>
                  <a:spcPct val="120000"/>
                </a:lnSpc>
                <a:spcBef>
                  <a:spcPts val="0"/>
                </a:spcBef>
                <a:spcAft>
                  <a:spcPts val="0"/>
                </a:spcAft>
                <a:buClr>
                  <a:schemeClr val="dk1"/>
                </a:buClr>
                <a:buSzPts val="1500"/>
                <a:buFont typeface="Arial"/>
                <a:buNone/>
              </a:pPr>
              <a:endParaRPr sz="1500" b="0" i="0" u="none" strike="noStrike" cap="none">
                <a:solidFill>
                  <a:srgbClr val="FF6699"/>
                </a:solidFill>
                <a:latin typeface="Arial"/>
                <a:ea typeface="Arial"/>
                <a:cs typeface="Arial"/>
                <a:sym typeface="Arial"/>
              </a:endParaRPr>
            </a:p>
            <a:p>
              <a:pPr marL="342900" marR="0" lvl="0" indent="-241300" algn="l" rtl="0">
                <a:lnSpc>
                  <a:spcPct val="120000"/>
                </a:lnSpc>
                <a:spcBef>
                  <a:spcPts val="0"/>
                </a:spcBef>
                <a:spcAft>
                  <a:spcPts val="0"/>
                </a:spcAft>
                <a:buClr>
                  <a:schemeClr val="dk1"/>
                </a:buClr>
                <a:buSzPts val="1500"/>
                <a:buFont typeface="Arial"/>
                <a:buNone/>
              </a:pPr>
              <a:endParaRPr sz="1500" b="0" i="0" u="none" strike="noStrike" cap="none">
                <a:solidFill>
                  <a:srgbClr val="FF6699"/>
                </a:solidFill>
                <a:latin typeface="Arial"/>
                <a:ea typeface="Arial"/>
                <a:cs typeface="Arial"/>
                <a:sym typeface="Arial"/>
              </a:endParaRPr>
            </a:p>
            <a:p>
              <a:pPr marL="342900" marR="0" lvl="0" indent="-241300" algn="l" rtl="0">
                <a:lnSpc>
                  <a:spcPct val="120000"/>
                </a:lnSpc>
                <a:spcBef>
                  <a:spcPts val="0"/>
                </a:spcBef>
                <a:spcAft>
                  <a:spcPts val="0"/>
                </a:spcAft>
                <a:buClr>
                  <a:schemeClr val="dk1"/>
                </a:buClr>
                <a:buSzPts val="1500"/>
                <a:buFont typeface="Arial"/>
                <a:buNone/>
              </a:pPr>
              <a:endParaRPr sz="1500" b="0" i="0" u="none" strike="noStrike" cap="none">
                <a:solidFill>
                  <a:srgbClr val="FF6699"/>
                </a:solidFill>
                <a:latin typeface="Arial"/>
                <a:ea typeface="Arial"/>
                <a:cs typeface="Arial"/>
                <a:sym typeface="Arial"/>
              </a:endParaRPr>
            </a:p>
            <a:p>
              <a:pPr marL="342900" marR="0" lvl="0" indent="-342900" algn="l" rtl="0">
                <a:lnSpc>
                  <a:spcPct val="120000"/>
                </a:lnSpc>
                <a:spcBef>
                  <a:spcPts val="0"/>
                </a:spcBef>
                <a:spcAft>
                  <a:spcPts val="0"/>
                </a:spcAft>
                <a:buClr>
                  <a:srgbClr val="000000"/>
                </a:buClr>
                <a:buSzPts val="1500"/>
                <a:buFont typeface="Arial"/>
                <a:buNone/>
              </a:pPr>
              <a:endParaRPr sz="1500" b="0" i="0" u="none" strike="noStrike" cap="none">
                <a:solidFill>
                  <a:srgbClr val="FF6699"/>
                </a:solidFill>
                <a:latin typeface="Arial"/>
                <a:ea typeface="Arial"/>
                <a:cs typeface="Arial"/>
                <a:sym typeface="Arial"/>
              </a:endParaRPr>
            </a:p>
            <a:p>
              <a:pPr marL="342900" marR="0" lvl="0" indent="-342900" algn="l" rtl="0">
                <a:lnSpc>
                  <a:spcPct val="120000"/>
                </a:lnSpc>
                <a:spcBef>
                  <a:spcPts val="0"/>
                </a:spcBef>
                <a:spcAft>
                  <a:spcPts val="0"/>
                </a:spcAft>
                <a:buClr>
                  <a:srgbClr val="000000"/>
                </a:buClr>
                <a:buSzPts val="1500"/>
                <a:buFont typeface="Arial"/>
                <a:buNone/>
              </a:pPr>
              <a:endParaRPr sz="1500" b="0" i="0" u="none" strike="noStrike" cap="none">
                <a:solidFill>
                  <a:srgbClr val="FF6699"/>
                </a:solidFill>
                <a:latin typeface="Arial"/>
                <a:ea typeface="Arial"/>
                <a:cs typeface="Arial"/>
                <a:sym typeface="Arial"/>
              </a:endParaRPr>
            </a:p>
          </p:txBody>
        </p:sp>
        <p:pic>
          <p:nvPicPr>
            <p:cNvPr id="432" name="Google Shape;432;p25" descr="\\Bridge\science(sec)\A-level Chem (3rd Ed)\AL Chem 3A gif\AL-Chem 21\T24-10a1.gif"/>
            <p:cNvPicPr preferRelativeResize="0"/>
            <p:nvPr/>
          </p:nvPicPr>
          <p:blipFill rotWithShape="1">
            <a:blip r:embed="rId4">
              <a:alphaModFix/>
            </a:blip>
            <a:srcRect/>
            <a:stretch/>
          </p:blipFill>
          <p:spPr>
            <a:xfrm>
              <a:off x="2874" y="2438"/>
              <a:ext cx="821" cy="326"/>
            </a:xfrm>
            <a:prstGeom prst="rect">
              <a:avLst/>
            </a:prstGeom>
            <a:noFill/>
            <a:ln>
              <a:noFill/>
            </a:ln>
          </p:spPr>
        </p:pic>
        <p:pic>
          <p:nvPicPr>
            <p:cNvPr id="433" name="Google Shape;433;p25" descr="\\Bridge\science(sec)\A-level Chem (3rd Ed)\AL Chem 3A gif\AL-Chem 21\T24-10a3.gif"/>
            <p:cNvPicPr preferRelativeResize="0"/>
            <p:nvPr/>
          </p:nvPicPr>
          <p:blipFill rotWithShape="1">
            <a:blip r:embed="rId5">
              <a:alphaModFix/>
            </a:blip>
            <a:srcRect/>
            <a:stretch/>
          </p:blipFill>
          <p:spPr>
            <a:xfrm>
              <a:off x="1515" y="2993"/>
              <a:ext cx="1908" cy="959"/>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28"/>
                                        </p:tgtEl>
                                        <p:attrNameLst>
                                          <p:attrName>style.visibility</p:attrName>
                                        </p:attrNameLst>
                                      </p:cBhvr>
                                      <p:to>
                                        <p:strVal val="visible"/>
                                      </p:to>
                                    </p:set>
                                    <p:anim calcmode="lin" valueType="num">
                                      <p:cBhvr additive="base">
                                        <p:cTn id="7" dur="500"/>
                                        <p:tgtEl>
                                          <p:spTgt spid="428"/>
                                        </p:tgtEl>
                                        <p:attrNameLst>
                                          <p:attrName>ppt_w</p:attrName>
                                        </p:attrNameLst>
                                      </p:cBhvr>
                                      <p:tavLst>
                                        <p:tav tm="0">
                                          <p:val>
                                            <p:strVal val="0"/>
                                          </p:val>
                                        </p:tav>
                                        <p:tav tm="100000">
                                          <p:val>
                                            <p:strVal val="#ppt_w"/>
                                          </p:val>
                                        </p:tav>
                                      </p:tavLst>
                                    </p:anim>
                                    <p:anim calcmode="lin" valueType="num">
                                      <p:cBhvr additive="base">
                                        <p:cTn id="8" dur="500"/>
                                        <p:tgtEl>
                                          <p:spTgt spid="428"/>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26"/>
          <p:cNvSpPr txBox="1"/>
          <p:nvPr/>
        </p:nvSpPr>
        <p:spPr>
          <a:xfrm>
            <a:off x="1284685" y="783431"/>
            <a:ext cx="6543600" cy="1454100"/>
          </a:xfrm>
          <a:prstGeom prst="rect">
            <a:avLst/>
          </a:prstGeom>
          <a:solidFill>
            <a:srgbClr val="FFCC99">
              <a:alpha val="49019"/>
            </a:srgbClr>
          </a:solidFill>
          <a:ln w="22225" cap="rnd" cmpd="sng">
            <a:solidFill>
              <a:srgbClr val="339966"/>
            </a:solidFill>
            <a:prstDash val="dot"/>
            <a:miter lim="800000"/>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ru" sz="1800" b="1" i="0" u="none" strike="noStrike" cap="none">
                <a:solidFill>
                  <a:srgbClr val="9900CC"/>
                </a:solidFill>
                <a:latin typeface="Book Antiqua"/>
                <a:ea typeface="Book Antiqua"/>
                <a:cs typeface="Book Antiqua"/>
                <a:sym typeface="Book Antiqua"/>
              </a:rPr>
              <a:t>Identify the functional group(s) in the following compounds:</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ru" sz="1800" b="1" i="0" u="none" strike="noStrike" cap="none">
                <a:solidFill>
                  <a:srgbClr val="9900CC"/>
                </a:solidFill>
                <a:latin typeface="Book Antiqua"/>
                <a:ea typeface="Book Antiqua"/>
                <a:cs typeface="Book Antiqua"/>
                <a:sym typeface="Book Antiqua"/>
              </a:rPr>
              <a:t>(b)</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9900CC"/>
              </a:solidFill>
              <a:latin typeface="Book Antiqua"/>
              <a:ea typeface="Book Antiqua"/>
              <a:cs typeface="Book Antiqua"/>
              <a:sym typeface="Book Antiqu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Book Antiqua"/>
              <a:ea typeface="Book Antiqua"/>
              <a:cs typeface="Book Antiqua"/>
              <a:sym typeface="Book Antiqu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Book Antiqua"/>
              <a:ea typeface="Book Antiqua"/>
              <a:cs typeface="Book Antiqua"/>
              <a:sym typeface="Book Antiqua"/>
            </a:endParaRPr>
          </a:p>
        </p:txBody>
      </p:sp>
      <p:sp>
        <p:nvSpPr>
          <p:cNvPr id="439" name="Google Shape;439;p26"/>
          <p:cNvSpPr/>
          <p:nvPr/>
        </p:nvSpPr>
        <p:spPr>
          <a:xfrm>
            <a:off x="1413272" y="297657"/>
            <a:ext cx="1585915" cy="407195"/>
          </a:xfrm>
          <a:prstGeom prst="rect">
            <a:avLst/>
          </a:prstGeom>
        </p:spPr>
        <p:txBody>
          <a:bodyPr>
            <a:prstTxWarp prst="textPlain">
              <a:avLst/>
            </a:prstTxWarp>
          </a:bodyPr>
          <a:lstStyle/>
          <a:p>
            <a:pPr lvl="0" algn="ctr"/>
            <a:r>
              <a:rPr b="1" i="0">
                <a:ln w="12700" cap="flat" cmpd="sng">
                  <a:solidFill>
                    <a:srgbClr val="EAEAEA"/>
                  </a:solidFill>
                  <a:prstDash val="solid"/>
                  <a:miter lim="800000"/>
                  <a:headEnd type="none" w="sm" len="sm"/>
                  <a:tailEnd type="none" w="sm" len="sm"/>
                </a:ln>
                <a:gradFill>
                  <a:gsLst>
                    <a:gs pos="0">
                      <a:srgbClr val="A603AB"/>
                    </a:gs>
                    <a:gs pos="12000">
                      <a:srgbClr val="E81766"/>
                    </a:gs>
                    <a:gs pos="27000">
                      <a:srgbClr val="EE3F17"/>
                    </a:gs>
                    <a:gs pos="48000">
                      <a:srgbClr val="FFFF00"/>
                    </a:gs>
                    <a:gs pos="65000">
                      <a:srgbClr val="1A8D48"/>
                    </a:gs>
                    <a:gs pos="79000">
                      <a:srgbClr val="0819FB"/>
                    </a:gs>
                    <a:gs pos="100000">
                      <a:srgbClr val="A603AB"/>
                    </a:gs>
                  </a:gsLst>
                  <a:lin ang="0" scaled="0"/>
                </a:gradFill>
                <a:latin typeface="Arial Narrow"/>
              </a:rPr>
              <a:t>Example </a:t>
            </a:r>
          </a:p>
        </p:txBody>
      </p:sp>
      <p:sp>
        <p:nvSpPr>
          <p:cNvPr id="440" name="Google Shape;440;p26"/>
          <p:cNvSpPr/>
          <p:nvPr/>
        </p:nvSpPr>
        <p:spPr>
          <a:xfrm>
            <a:off x="6413950" y="2337150"/>
            <a:ext cx="1787700" cy="577500"/>
          </a:xfrm>
          <a:prstGeom prst="ellipse">
            <a:avLst/>
          </a:prstGeom>
          <a:gradFill>
            <a:gsLst>
              <a:gs pos="0">
                <a:srgbClr val="F97E03"/>
              </a:gs>
              <a:gs pos="100000">
                <a:srgbClr val="FFCC00"/>
              </a:gs>
            </a:gsLst>
            <a:path path="circle">
              <a:fillToRect l="50000" t="50000" r="50000" b="50000"/>
            </a:path>
            <a:tileRect/>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ru" sz="2400" b="0" i="0" u="none" strike="noStrike" cap="none">
                <a:solidFill>
                  <a:schemeClr val="lt1"/>
                </a:solidFill>
                <a:latin typeface="Comic Sans MS"/>
                <a:ea typeface="Comic Sans MS"/>
                <a:cs typeface="Comic Sans MS"/>
                <a:sym typeface="Comic Sans MS"/>
              </a:rPr>
              <a:t>Answer</a:t>
            </a:r>
            <a:endParaRPr sz="1100" b="0" i="0" u="none" strike="noStrike" cap="none">
              <a:solidFill>
                <a:srgbClr val="000000"/>
              </a:solidFill>
              <a:latin typeface="Arial"/>
              <a:ea typeface="Arial"/>
              <a:cs typeface="Arial"/>
              <a:sym typeface="Arial"/>
            </a:endParaRPr>
          </a:p>
        </p:txBody>
      </p:sp>
      <p:pic>
        <p:nvPicPr>
          <p:cNvPr id="441" name="Google Shape;441;p26" descr="\\Bridge\science(sec)\A-level Chem (3rd Ed)\AL Chem 3A gif\AL-Chem 21\T24-09b.gif"/>
          <p:cNvPicPr preferRelativeResize="0"/>
          <p:nvPr/>
        </p:nvPicPr>
        <p:blipFill rotWithShape="1">
          <a:blip r:embed="rId3">
            <a:alphaModFix/>
          </a:blip>
          <a:srcRect/>
          <a:stretch/>
        </p:blipFill>
        <p:spPr>
          <a:xfrm>
            <a:off x="2143126" y="1314451"/>
            <a:ext cx="3317082" cy="1340643"/>
          </a:xfrm>
          <a:prstGeom prst="rect">
            <a:avLst/>
          </a:prstGeom>
          <a:noFill/>
          <a:ln>
            <a:noFill/>
          </a:ln>
        </p:spPr>
      </p:pic>
      <p:grpSp>
        <p:nvGrpSpPr>
          <p:cNvPr id="442" name="Google Shape;442;p26"/>
          <p:cNvGrpSpPr/>
          <p:nvPr/>
        </p:nvGrpSpPr>
        <p:grpSpPr>
          <a:xfrm>
            <a:off x="1485901" y="2914651"/>
            <a:ext cx="5000625" cy="1785937"/>
            <a:chOff x="323" y="2466"/>
            <a:chExt cx="4200" cy="1500"/>
          </a:xfrm>
        </p:grpSpPr>
        <p:sp>
          <p:nvSpPr>
            <p:cNvPr id="443" name="Google Shape;443;p26"/>
            <p:cNvSpPr/>
            <p:nvPr/>
          </p:nvSpPr>
          <p:spPr>
            <a:xfrm>
              <a:off x="323" y="2466"/>
              <a:ext cx="4200" cy="1500"/>
            </a:xfrm>
            <a:prstGeom prst="rect">
              <a:avLst/>
            </a:prstGeom>
            <a:gradFill>
              <a:gsLst>
                <a:gs pos="0">
                  <a:srgbClr val="FFEBFF"/>
                </a:gs>
                <a:gs pos="50000">
                  <a:srgbClr val="FFFFFF"/>
                </a:gs>
                <a:gs pos="100000">
                  <a:srgbClr val="FFEBFF"/>
                </a:gs>
              </a:gsLst>
              <a:lin ang="5400012" scaled="0"/>
            </a:gradFill>
            <a:ln>
              <a:noFill/>
            </a:ln>
          </p:spPr>
          <p:txBody>
            <a:bodyPr spcFirstLastPara="1" wrap="square" lIns="68575" tIns="34275" rIns="68575" bIns="34275" anchor="t" anchorCtr="0">
              <a:noAutofit/>
            </a:bodyPr>
            <a:lstStyle/>
            <a:p>
              <a:pPr marL="342900" marR="0" lvl="0" indent="-342900" algn="l" rtl="0">
                <a:lnSpc>
                  <a:spcPct val="120000"/>
                </a:lnSpc>
                <a:spcBef>
                  <a:spcPts val="0"/>
                </a:spcBef>
                <a:spcAft>
                  <a:spcPts val="0"/>
                </a:spcAft>
                <a:buClr>
                  <a:srgbClr val="000000"/>
                </a:buClr>
                <a:buSzPts val="1500"/>
                <a:buFont typeface="Arial"/>
                <a:buNone/>
              </a:pPr>
              <a:r>
                <a:rPr lang="ru" sz="1500" b="0" i="0" u="none" strike="noStrike" cap="none">
                  <a:solidFill>
                    <a:srgbClr val="FF6699"/>
                  </a:solidFill>
                  <a:latin typeface="Arial"/>
                  <a:ea typeface="Arial"/>
                  <a:cs typeface="Arial"/>
                  <a:sym typeface="Arial"/>
                </a:rPr>
                <a:t>(b)	Carbonyl group (                       )</a:t>
              </a:r>
              <a:endParaRPr sz="1100" b="0" i="0" u="none" strike="noStrike" cap="none">
                <a:solidFill>
                  <a:srgbClr val="000000"/>
                </a:solidFill>
                <a:latin typeface="Arial"/>
                <a:ea typeface="Arial"/>
                <a:cs typeface="Arial"/>
                <a:sym typeface="Arial"/>
              </a:endParaRPr>
            </a:p>
            <a:p>
              <a:pPr marL="342900" marR="0" lvl="0" indent="-241300" algn="l" rtl="0">
                <a:lnSpc>
                  <a:spcPct val="120000"/>
                </a:lnSpc>
                <a:spcBef>
                  <a:spcPts val="0"/>
                </a:spcBef>
                <a:spcAft>
                  <a:spcPts val="0"/>
                </a:spcAft>
                <a:buClr>
                  <a:schemeClr val="dk1"/>
                </a:buClr>
                <a:buSzPts val="1500"/>
                <a:buFont typeface="Arial"/>
                <a:buNone/>
              </a:pPr>
              <a:endParaRPr sz="1500" b="0" i="0" u="none" strike="noStrike" cap="none">
                <a:solidFill>
                  <a:srgbClr val="FF6699"/>
                </a:solidFill>
                <a:latin typeface="Arial"/>
                <a:ea typeface="Arial"/>
                <a:cs typeface="Arial"/>
                <a:sym typeface="Arial"/>
              </a:endParaRPr>
            </a:p>
            <a:p>
              <a:pPr marL="342900" marR="0" lvl="0" indent="-342900" algn="l" rtl="0">
                <a:lnSpc>
                  <a:spcPct val="120000"/>
                </a:lnSpc>
                <a:spcBef>
                  <a:spcPts val="0"/>
                </a:spcBef>
                <a:spcAft>
                  <a:spcPts val="0"/>
                </a:spcAft>
                <a:buClr>
                  <a:srgbClr val="000000"/>
                </a:buClr>
                <a:buSzPts val="1500"/>
                <a:buFont typeface="Arial"/>
                <a:buNone/>
              </a:pPr>
              <a:endParaRPr sz="1500" b="0" i="0" u="none" strike="noStrike" cap="none">
                <a:solidFill>
                  <a:srgbClr val="FF6699"/>
                </a:solidFill>
                <a:latin typeface="Arial"/>
                <a:ea typeface="Arial"/>
                <a:cs typeface="Arial"/>
                <a:sym typeface="Arial"/>
              </a:endParaRPr>
            </a:p>
            <a:p>
              <a:pPr marL="342900" marR="0" lvl="0" indent="-342900" algn="l" rtl="0">
                <a:lnSpc>
                  <a:spcPct val="120000"/>
                </a:lnSpc>
                <a:spcBef>
                  <a:spcPts val="0"/>
                </a:spcBef>
                <a:spcAft>
                  <a:spcPts val="0"/>
                </a:spcAft>
                <a:buClr>
                  <a:srgbClr val="000000"/>
                </a:buClr>
                <a:buSzPts val="1500"/>
                <a:buFont typeface="Arial"/>
                <a:buNone/>
              </a:pPr>
              <a:endParaRPr sz="1500" b="0" i="0" u="none" strike="noStrike" cap="none">
                <a:solidFill>
                  <a:srgbClr val="FF6699"/>
                </a:solidFill>
                <a:latin typeface="Arial"/>
                <a:ea typeface="Arial"/>
                <a:cs typeface="Arial"/>
                <a:sym typeface="Arial"/>
              </a:endParaRPr>
            </a:p>
            <a:p>
              <a:pPr marL="342900" marR="0" lvl="0" indent="-342900" algn="l" rtl="0">
                <a:lnSpc>
                  <a:spcPct val="120000"/>
                </a:lnSpc>
                <a:spcBef>
                  <a:spcPts val="0"/>
                </a:spcBef>
                <a:spcAft>
                  <a:spcPts val="0"/>
                </a:spcAft>
                <a:buClr>
                  <a:srgbClr val="000000"/>
                </a:buClr>
                <a:buSzPts val="1500"/>
                <a:buFont typeface="Arial"/>
                <a:buNone/>
              </a:pPr>
              <a:endParaRPr sz="1500" b="0" i="0" u="none" strike="noStrike" cap="none">
                <a:solidFill>
                  <a:srgbClr val="FF6699"/>
                </a:solidFill>
                <a:latin typeface="Arial"/>
                <a:ea typeface="Arial"/>
                <a:cs typeface="Arial"/>
                <a:sym typeface="Arial"/>
              </a:endParaRPr>
            </a:p>
            <a:p>
              <a:pPr marL="342900" marR="0" lvl="0" indent="-342900" algn="l" rtl="0">
                <a:lnSpc>
                  <a:spcPct val="120000"/>
                </a:lnSpc>
                <a:spcBef>
                  <a:spcPts val="0"/>
                </a:spcBef>
                <a:spcAft>
                  <a:spcPts val="0"/>
                </a:spcAft>
                <a:buClr>
                  <a:srgbClr val="000000"/>
                </a:buClr>
                <a:buSzPts val="1500"/>
                <a:buFont typeface="Arial"/>
                <a:buNone/>
              </a:pPr>
              <a:endParaRPr sz="1500" b="0" i="0" u="none" strike="noStrike" cap="none">
                <a:solidFill>
                  <a:srgbClr val="FF6699"/>
                </a:solidFill>
                <a:latin typeface="Arial"/>
                <a:ea typeface="Arial"/>
                <a:cs typeface="Arial"/>
                <a:sym typeface="Arial"/>
              </a:endParaRPr>
            </a:p>
          </p:txBody>
        </p:sp>
        <p:pic>
          <p:nvPicPr>
            <p:cNvPr id="444" name="Google Shape;444;p26" descr="\\Bridge\science(sec)\A-level Chem (3rd Ed)\AL Chem 3A gif\AL-Chem 21\T24-10b1.gif"/>
            <p:cNvPicPr preferRelativeResize="0"/>
            <p:nvPr/>
          </p:nvPicPr>
          <p:blipFill rotWithShape="1">
            <a:blip r:embed="rId4">
              <a:alphaModFix/>
            </a:blip>
            <a:srcRect/>
            <a:stretch/>
          </p:blipFill>
          <p:spPr>
            <a:xfrm>
              <a:off x="1968" y="2496"/>
              <a:ext cx="706" cy="325"/>
            </a:xfrm>
            <a:prstGeom prst="rect">
              <a:avLst/>
            </a:prstGeom>
            <a:noFill/>
            <a:ln>
              <a:noFill/>
            </a:ln>
          </p:spPr>
        </p:pic>
        <p:pic>
          <p:nvPicPr>
            <p:cNvPr id="445" name="Google Shape;445;p26" descr="\\Bridge\science(sec)\A-level Chem (3rd Ed)\AL Chem 3A gif\AL-Chem 21\T24-10b2.gif"/>
            <p:cNvPicPr preferRelativeResize="0"/>
            <p:nvPr/>
          </p:nvPicPr>
          <p:blipFill rotWithShape="1">
            <a:blip r:embed="rId5">
              <a:alphaModFix/>
            </a:blip>
            <a:srcRect/>
            <a:stretch/>
          </p:blipFill>
          <p:spPr>
            <a:xfrm>
              <a:off x="1478" y="2856"/>
              <a:ext cx="1605" cy="972"/>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40"/>
                                        </p:tgtEl>
                                        <p:attrNameLst>
                                          <p:attrName>style.visibility</p:attrName>
                                        </p:attrNameLst>
                                      </p:cBhvr>
                                      <p:to>
                                        <p:strVal val="visible"/>
                                      </p:to>
                                    </p:set>
                                    <p:anim calcmode="lin" valueType="num">
                                      <p:cBhvr additive="base">
                                        <p:cTn id="7" dur="500"/>
                                        <p:tgtEl>
                                          <p:spTgt spid="440"/>
                                        </p:tgtEl>
                                        <p:attrNameLst>
                                          <p:attrName>ppt_w</p:attrName>
                                        </p:attrNameLst>
                                      </p:cBhvr>
                                      <p:tavLst>
                                        <p:tav tm="0">
                                          <p:val>
                                            <p:strVal val="0"/>
                                          </p:val>
                                        </p:tav>
                                        <p:tav tm="100000">
                                          <p:val>
                                            <p:strVal val="#ppt_w"/>
                                          </p:val>
                                        </p:tav>
                                      </p:tavLst>
                                    </p:anim>
                                    <p:anim calcmode="lin" valueType="num">
                                      <p:cBhvr additive="base">
                                        <p:cTn id="8" dur="500"/>
                                        <p:tgtEl>
                                          <p:spTgt spid="440"/>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27"/>
          <p:cNvSpPr txBox="1"/>
          <p:nvPr/>
        </p:nvSpPr>
        <p:spPr>
          <a:xfrm>
            <a:off x="1284685" y="783431"/>
            <a:ext cx="6543600" cy="1454100"/>
          </a:xfrm>
          <a:prstGeom prst="rect">
            <a:avLst/>
          </a:prstGeom>
          <a:solidFill>
            <a:srgbClr val="FFCC99">
              <a:alpha val="49019"/>
            </a:srgbClr>
          </a:solidFill>
          <a:ln w="22225" cap="rnd" cmpd="sng">
            <a:solidFill>
              <a:srgbClr val="339966"/>
            </a:solidFill>
            <a:prstDash val="dot"/>
            <a:miter lim="800000"/>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ru" sz="1800" b="1" i="0" u="none" strike="noStrike" cap="none">
                <a:solidFill>
                  <a:srgbClr val="9900CC"/>
                </a:solidFill>
                <a:latin typeface="Book Antiqua"/>
                <a:ea typeface="Book Antiqua"/>
                <a:cs typeface="Book Antiqua"/>
                <a:sym typeface="Book Antiqua"/>
              </a:rPr>
              <a:t>Identify the functional group(s) in the following compounds:</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ru" sz="1800" b="1" i="0" u="none" strike="noStrike" cap="none">
                <a:solidFill>
                  <a:srgbClr val="9900CC"/>
                </a:solidFill>
                <a:latin typeface="Book Antiqua"/>
                <a:ea typeface="Book Antiqua"/>
                <a:cs typeface="Book Antiqua"/>
                <a:sym typeface="Book Antiqua"/>
              </a:rPr>
              <a:t>(c)</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9900CC"/>
              </a:solidFill>
              <a:latin typeface="Book Antiqua"/>
              <a:ea typeface="Book Antiqua"/>
              <a:cs typeface="Book Antiqua"/>
              <a:sym typeface="Book Antiqu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Book Antiqua"/>
              <a:ea typeface="Book Antiqua"/>
              <a:cs typeface="Book Antiqua"/>
              <a:sym typeface="Book Antiqu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Book Antiqua"/>
              <a:ea typeface="Book Antiqua"/>
              <a:cs typeface="Book Antiqua"/>
              <a:sym typeface="Book Antiqua"/>
            </a:endParaRPr>
          </a:p>
        </p:txBody>
      </p:sp>
      <p:sp>
        <p:nvSpPr>
          <p:cNvPr id="451" name="Google Shape;451;p27"/>
          <p:cNvSpPr/>
          <p:nvPr/>
        </p:nvSpPr>
        <p:spPr>
          <a:xfrm>
            <a:off x="1413272" y="297657"/>
            <a:ext cx="1585915" cy="407195"/>
          </a:xfrm>
          <a:prstGeom prst="rect">
            <a:avLst/>
          </a:prstGeom>
        </p:spPr>
        <p:txBody>
          <a:bodyPr>
            <a:prstTxWarp prst="textPlain">
              <a:avLst/>
            </a:prstTxWarp>
          </a:bodyPr>
          <a:lstStyle/>
          <a:p>
            <a:pPr lvl="0" algn="ctr"/>
            <a:r>
              <a:rPr b="1" i="0">
                <a:ln w="12700" cap="flat" cmpd="sng">
                  <a:solidFill>
                    <a:srgbClr val="EAEAEA"/>
                  </a:solidFill>
                  <a:prstDash val="solid"/>
                  <a:miter lim="800000"/>
                  <a:headEnd type="none" w="sm" len="sm"/>
                  <a:tailEnd type="none" w="sm" len="sm"/>
                </a:ln>
                <a:gradFill>
                  <a:gsLst>
                    <a:gs pos="0">
                      <a:srgbClr val="A603AB"/>
                    </a:gs>
                    <a:gs pos="12000">
                      <a:srgbClr val="E81766"/>
                    </a:gs>
                    <a:gs pos="27000">
                      <a:srgbClr val="EE3F17"/>
                    </a:gs>
                    <a:gs pos="48000">
                      <a:srgbClr val="FFFF00"/>
                    </a:gs>
                    <a:gs pos="65000">
                      <a:srgbClr val="1A8D48"/>
                    </a:gs>
                    <a:gs pos="79000">
                      <a:srgbClr val="0819FB"/>
                    </a:gs>
                    <a:gs pos="100000">
                      <a:srgbClr val="A603AB"/>
                    </a:gs>
                  </a:gsLst>
                  <a:lin ang="0" scaled="0"/>
                </a:gradFill>
                <a:latin typeface="Arial Narrow"/>
              </a:rPr>
              <a:t>Example </a:t>
            </a:r>
          </a:p>
        </p:txBody>
      </p:sp>
      <p:sp>
        <p:nvSpPr>
          <p:cNvPr id="452" name="Google Shape;452;p27"/>
          <p:cNvSpPr/>
          <p:nvPr/>
        </p:nvSpPr>
        <p:spPr>
          <a:xfrm>
            <a:off x="6376999" y="2421725"/>
            <a:ext cx="1856100" cy="577500"/>
          </a:xfrm>
          <a:prstGeom prst="ellipse">
            <a:avLst/>
          </a:prstGeom>
          <a:gradFill>
            <a:gsLst>
              <a:gs pos="0">
                <a:srgbClr val="F97E03"/>
              </a:gs>
              <a:gs pos="100000">
                <a:srgbClr val="FFCC00"/>
              </a:gs>
            </a:gsLst>
            <a:path path="circle">
              <a:fillToRect l="50000" t="50000" r="50000" b="50000"/>
            </a:path>
            <a:tileRect/>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ru" sz="2400" b="0" i="0" u="none" strike="noStrike" cap="none">
                <a:solidFill>
                  <a:schemeClr val="lt1"/>
                </a:solidFill>
                <a:latin typeface="Comic Sans MS"/>
                <a:ea typeface="Comic Sans MS"/>
                <a:cs typeface="Comic Sans MS"/>
                <a:sym typeface="Comic Sans MS"/>
              </a:rPr>
              <a:t>Answer</a:t>
            </a:r>
            <a:endParaRPr sz="1100" b="0" i="0" u="none" strike="noStrike" cap="none">
              <a:solidFill>
                <a:srgbClr val="000000"/>
              </a:solidFill>
              <a:latin typeface="Arial"/>
              <a:ea typeface="Arial"/>
              <a:cs typeface="Arial"/>
              <a:sym typeface="Arial"/>
            </a:endParaRPr>
          </a:p>
        </p:txBody>
      </p:sp>
      <p:pic>
        <p:nvPicPr>
          <p:cNvPr id="453" name="Google Shape;453;p27" descr="\\Bridge\science(sec)\A-level Chem (3rd Ed)\AL Chem 3A gif\AL-Chem 21\T24-09c.gif"/>
          <p:cNvPicPr preferRelativeResize="0"/>
          <p:nvPr/>
        </p:nvPicPr>
        <p:blipFill rotWithShape="1">
          <a:blip r:embed="rId3">
            <a:alphaModFix/>
          </a:blip>
          <a:srcRect/>
          <a:stretch/>
        </p:blipFill>
        <p:spPr>
          <a:xfrm>
            <a:off x="1981201" y="1264444"/>
            <a:ext cx="2302669" cy="1348979"/>
          </a:xfrm>
          <a:prstGeom prst="rect">
            <a:avLst/>
          </a:prstGeom>
          <a:noFill/>
          <a:ln>
            <a:noFill/>
          </a:ln>
        </p:spPr>
      </p:pic>
      <p:grpSp>
        <p:nvGrpSpPr>
          <p:cNvPr id="454" name="Google Shape;454;p27"/>
          <p:cNvGrpSpPr/>
          <p:nvPr/>
        </p:nvGrpSpPr>
        <p:grpSpPr>
          <a:xfrm>
            <a:off x="1285524" y="2914653"/>
            <a:ext cx="6429375" cy="2143125"/>
            <a:chOff x="288" y="2448"/>
            <a:chExt cx="5100" cy="1800"/>
          </a:xfrm>
        </p:grpSpPr>
        <p:sp>
          <p:nvSpPr>
            <p:cNvPr id="455" name="Google Shape;455;p27"/>
            <p:cNvSpPr/>
            <p:nvPr/>
          </p:nvSpPr>
          <p:spPr>
            <a:xfrm>
              <a:off x="288" y="2448"/>
              <a:ext cx="5100" cy="1800"/>
            </a:xfrm>
            <a:prstGeom prst="rect">
              <a:avLst/>
            </a:prstGeom>
            <a:gradFill>
              <a:gsLst>
                <a:gs pos="0">
                  <a:srgbClr val="FFEBFF"/>
                </a:gs>
                <a:gs pos="50000">
                  <a:srgbClr val="FFFFFF"/>
                </a:gs>
                <a:gs pos="100000">
                  <a:srgbClr val="FFEBFF"/>
                </a:gs>
              </a:gsLst>
              <a:lin ang="5400012" scaled="0"/>
            </a:gradFill>
            <a:ln>
              <a:noFill/>
            </a:ln>
          </p:spPr>
          <p:txBody>
            <a:bodyPr spcFirstLastPara="1" wrap="square" lIns="68575" tIns="34275" rIns="68575" bIns="34275" anchor="t" anchorCtr="0">
              <a:noAutofit/>
            </a:bodyPr>
            <a:lstStyle/>
            <a:p>
              <a:pPr marL="342900" marR="0" lvl="0" indent="-342900" algn="l" rtl="0">
                <a:lnSpc>
                  <a:spcPct val="120000"/>
                </a:lnSpc>
                <a:spcBef>
                  <a:spcPts val="0"/>
                </a:spcBef>
                <a:spcAft>
                  <a:spcPts val="0"/>
                </a:spcAft>
                <a:buClr>
                  <a:srgbClr val="000000"/>
                </a:buClr>
                <a:buSzPts val="1500"/>
                <a:buFont typeface="Arial"/>
                <a:buNone/>
              </a:pPr>
              <a:r>
                <a:rPr lang="ru" sz="1500" b="0" i="0" u="none" strike="noStrike" cap="none">
                  <a:solidFill>
                    <a:srgbClr val="FF6699"/>
                  </a:solidFill>
                  <a:latin typeface="Arial"/>
                  <a:ea typeface="Arial"/>
                  <a:cs typeface="Arial"/>
                  <a:sym typeface="Arial"/>
                </a:rPr>
                <a:t>(c)	Amino group (                       ) and carboxyl group (                        )</a:t>
              </a:r>
              <a:endParaRPr sz="1100" b="0" i="0" u="none" strike="noStrike" cap="none">
                <a:solidFill>
                  <a:srgbClr val="000000"/>
                </a:solidFill>
                <a:latin typeface="Arial"/>
                <a:ea typeface="Arial"/>
                <a:cs typeface="Arial"/>
                <a:sym typeface="Arial"/>
              </a:endParaRPr>
            </a:p>
            <a:p>
              <a:pPr marL="342900" marR="0" lvl="0" indent="-342900" algn="l" rtl="0">
                <a:lnSpc>
                  <a:spcPct val="120000"/>
                </a:lnSpc>
                <a:spcBef>
                  <a:spcPts val="0"/>
                </a:spcBef>
                <a:spcAft>
                  <a:spcPts val="0"/>
                </a:spcAft>
                <a:buClr>
                  <a:srgbClr val="000000"/>
                </a:buClr>
                <a:buSzPts val="1500"/>
                <a:buFont typeface="Arial"/>
                <a:buNone/>
              </a:pPr>
              <a:endParaRPr sz="1500" b="0" i="0" u="none" strike="noStrike" cap="none">
                <a:solidFill>
                  <a:srgbClr val="FF6699"/>
                </a:solidFill>
                <a:latin typeface="Arial"/>
                <a:ea typeface="Arial"/>
                <a:cs typeface="Arial"/>
                <a:sym typeface="Arial"/>
              </a:endParaRPr>
            </a:p>
            <a:p>
              <a:pPr marL="342900" marR="0" lvl="0" indent="-342900" algn="l" rtl="0">
                <a:lnSpc>
                  <a:spcPct val="120000"/>
                </a:lnSpc>
                <a:spcBef>
                  <a:spcPts val="0"/>
                </a:spcBef>
                <a:spcAft>
                  <a:spcPts val="0"/>
                </a:spcAft>
                <a:buClr>
                  <a:srgbClr val="000000"/>
                </a:buClr>
                <a:buSzPts val="1500"/>
                <a:buFont typeface="Arial"/>
                <a:buNone/>
              </a:pPr>
              <a:endParaRPr sz="1500" b="0" i="0" u="none" strike="noStrike" cap="none">
                <a:solidFill>
                  <a:srgbClr val="FF6699"/>
                </a:solidFill>
                <a:latin typeface="Arial"/>
                <a:ea typeface="Arial"/>
                <a:cs typeface="Arial"/>
                <a:sym typeface="Arial"/>
              </a:endParaRPr>
            </a:p>
            <a:p>
              <a:pPr marL="342900" marR="0" lvl="0" indent="-342900" algn="l" rtl="0">
                <a:lnSpc>
                  <a:spcPct val="120000"/>
                </a:lnSpc>
                <a:spcBef>
                  <a:spcPts val="0"/>
                </a:spcBef>
                <a:spcAft>
                  <a:spcPts val="0"/>
                </a:spcAft>
                <a:buClr>
                  <a:srgbClr val="000000"/>
                </a:buClr>
                <a:buSzPts val="1500"/>
                <a:buFont typeface="Arial"/>
                <a:buNone/>
              </a:pPr>
              <a:endParaRPr sz="1500" b="0" i="0" u="none" strike="noStrike" cap="none">
                <a:solidFill>
                  <a:srgbClr val="FF6699"/>
                </a:solidFill>
                <a:latin typeface="Arial"/>
                <a:ea typeface="Arial"/>
                <a:cs typeface="Arial"/>
                <a:sym typeface="Arial"/>
              </a:endParaRPr>
            </a:p>
            <a:p>
              <a:pPr marL="342900" marR="0" lvl="0" indent="-342900" algn="l" rtl="0">
                <a:lnSpc>
                  <a:spcPct val="120000"/>
                </a:lnSpc>
                <a:spcBef>
                  <a:spcPts val="0"/>
                </a:spcBef>
                <a:spcAft>
                  <a:spcPts val="0"/>
                </a:spcAft>
                <a:buClr>
                  <a:srgbClr val="000000"/>
                </a:buClr>
                <a:buSzPts val="1500"/>
                <a:buFont typeface="Arial"/>
                <a:buNone/>
              </a:pPr>
              <a:endParaRPr sz="1500" b="0" i="0" u="none" strike="noStrike" cap="none">
                <a:solidFill>
                  <a:srgbClr val="FF6699"/>
                </a:solidFill>
                <a:latin typeface="Arial"/>
                <a:ea typeface="Arial"/>
                <a:cs typeface="Arial"/>
                <a:sym typeface="Arial"/>
              </a:endParaRPr>
            </a:p>
            <a:p>
              <a:pPr marL="342900" marR="0" lvl="0" indent="-342900" algn="l" rtl="0">
                <a:lnSpc>
                  <a:spcPct val="120000"/>
                </a:lnSpc>
                <a:spcBef>
                  <a:spcPts val="0"/>
                </a:spcBef>
                <a:spcAft>
                  <a:spcPts val="0"/>
                </a:spcAft>
                <a:buClr>
                  <a:srgbClr val="000000"/>
                </a:buClr>
                <a:buSzPts val="1500"/>
                <a:buFont typeface="Arial"/>
                <a:buNone/>
              </a:pPr>
              <a:endParaRPr sz="1500" b="0" i="0" u="none" strike="noStrike" cap="none">
                <a:solidFill>
                  <a:srgbClr val="FF6699"/>
                </a:solidFill>
                <a:latin typeface="Arial"/>
                <a:ea typeface="Arial"/>
                <a:cs typeface="Arial"/>
                <a:sym typeface="Arial"/>
              </a:endParaRPr>
            </a:p>
            <a:p>
              <a:pPr marL="342900" marR="0" lvl="0" indent="-342900" algn="l" rtl="0">
                <a:lnSpc>
                  <a:spcPct val="120000"/>
                </a:lnSpc>
                <a:spcBef>
                  <a:spcPts val="0"/>
                </a:spcBef>
                <a:spcAft>
                  <a:spcPts val="0"/>
                </a:spcAft>
                <a:buClr>
                  <a:srgbClr val="000000"/>
                </a:buClr>
                <a:buSzPts val="1500"/>
                <a:buFont typeface="Arial"/>
                <a:buNone/>
              </a:pPr>
              <a:endParaRPr sz="1500" b="0" i="0" u="none" strike="noStrike" cap="none">
                <a:solidFill>
                  <a:srgbClr val="FF6699"/>
                </a:solidFill>
                <a:latin typeface="Arial"/>
                <a:ea typeface="Arial"/>
                <a:cs typeface="Arial"/>
                <a:sym typeface="Arial"/>
              </a:endParaRPr>
            </a:p>
          </p:txBody>
        </p:sp>
        <p:pic>
          <p:nvPicPr>
            <p:cNvPr id="456" name="Google Shape;456;p27" descr="\\Bridge\science(sec)\A-level Chem (3rd Ed)\AL Chem 3A gif\AL-Chem 21\T24-10c1.gif"/>
            <p:cNvPicPr preferRelativeResize="0"/>
            <p:nvPr/>
          </p:nvPicPr>
          <p:blipFill rotWithShape="1">
            <a:blip r:embed="rId4">
              <a:alphaModFix/>
            </a:blip>
            <a:srcRect/>
            <a:stretch/>
          </p:blipFill>
          <p:spPr>
            <a:xfrm>
              <a:off x="1770" y="2496"/>
              <a:ext cx="628" cy="485"/>
            </a:xfrm>
            <a:prstGeom prst="rect">
              <a:avLst/>
            </a:prstGeom>
            <a:noFill/>
            <a:ln>
              <a:noFill/>
            </a:ln>
          </p:spPr>
        </p:pic>
        <p:pic>
          <p:nvPicPr>
            <p:cNvPr id="457" name="Google Shape;457;p27" descr="\\Bridge\science(sec)\A-level Chem (3rd Ed)\AL Chem 3A gif\AL-Chem 21\T24-10c2.gif"/>
            <p:cNvPicPr preferRelativeResize="0"/>
            <p:nvPr/>
          </p:nvPicPr>
          <p:blipFill rotWithShape="1">
            <a:blip r:embed="rId5">
              <a:alphaModFix/>
            </a:blip>
            <a:srcRect/>
            <a:stretch/>
          </p:blipFill>
          <p:spPr>
            <a:xfrm>
              <a:off x="4331" y="2483"/>
              <a:ext cx="717" cy="484"/>
            </a:xfrm>
            <a:prstGeom prst="rect">
              <a:avLst/>
            </a:prstGeom>
            <a:noFill/>
            <a:ln>
              <a:noFill/>
            </a:ln>
          </p:spPr>
        </p:pic>
        <p:pic>
          <p:nvPicPr>
            <p:cNvPr id="458" name="Google Shape;458;p27" descr="\\Bridge\science(sec)\A-level Chem (3rd Ed)\AL Chem 3A gif\AL-Chem 21\T24-10c3.gif"/>
            <p:cNvPicPr preferRelativeResize="0"/>
            <p:nvPr/>
          </p:nvPicPr>
          <p:blipFill rotWithShape="1">
            <a:blip r:embed="rId6">
              <a:alphaModFix/>
            </a:blip>
            <a:srcRect/>
            <a:stretch/>
          </p:blipFill>
          <p:spPr>
            <a:xfrm>
              <a:off x="1730" y="2981"/>
              <a:ext cx="2208" cy="1082"/>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52"/>
                                        </p:tgtEl>
                                        <p:attrNameLst>
                                          <p:attrName>style.visibility</p:attrName>
                                        </p:attrNameLst>
                                      </p:cBhvr>
                                      <p:to>
                                        <p:strVal val="visible"/>
                                      </p:to>
                                    </p:set>
                                    <p:anim calcmode="lin" valueType="num">
                                      <p:cBhvr additive="base">
                                        <p:cTn id="7" dur="500"/>
                                        <p:tgtEl>
                                          <p:spTgt spid="452"/>
                                        </p:tgtEl>
                                        <p:attrNameLst>
                                          <p:attrName>ppt_w</p:attrName>
                                        </p:attrNameLst>
                                      </p:cBhvr>
                                      <p:tavLst>
                                        <p:tav tm="0">
                                          <p:val>
                                            <p:strVal val="0"/>
                                          </p:val>
                                        </p:tav>
                                        <p:tav tm="100000">
                                          <p:val>
                                            <p:strVal val="#ppt_w"/>
                                          </p:val>
                                        </p:tav>
                                      </p:tavLst>
                                    </p:anim>
                                    <p:anim calcmode="lin" valueType="num">
                                      <p:cBhvr additive="base">
                                        <p:cTn id="8" dur="500"/>
                                        <p:tgtEl>
                                          <p:spTgt spid="452"/>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
          <p:cNvSpPr txBox="1">
            <a:spLocks noGrp="1"/>
          </p:cNvSpPr>
          <p:nvPr>
            <p:ph type="body" idx="1"/>
          </p:nvPr>
        </p:nvSpPr>
        <p:spPr>
          <a:xfrm>
            <a:off x="351825" y="572700"/>
            <a:ext cx="8520600" cy="4464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rgbClr val="000000"/>
              </a:buClr>
              <a:buSzPts val="1100"/>
              <a:buFont typeface="Arial"/>
              <a:buNone/>
            </a:pPr>
            <a:r>
              <a:rPr lang="ru" sz="1000">
                <a:solidFill>
                  <a:srgbClr val="000000"/>
                </a:solidFill>
              </a:rPr>
              <a:t>Organic Chemistry an intermediate text</a:t>
            </a:r>
            <a:endParaRPr sz="1000">
              <a:solidFill>
                <a:srgbClr val="000000"/>
              </a:solidFill>
            </a:endParaRPr>
          </a:p>
          <a:p>
            <a:pPr marL="0" lvl="0" indent="0" algn="l" rtl="0">
              <a:lnSpc>
                <a:spcPct val="115000"/>
              </a:lnSpc>
              <a:spcBef>
                <a:spcPts val="0"/>
              </a:spcBef>
              <a:spcAft>
                <a:spcPts val="0"/>
              </a:spcAft>
              <a:buClr>
                <a:srgbClr val="000000"/>
              </a:buClr>
              <a:buSzPts val="1100"/>
              <a:buFont typeface="Arial"/>
              <a:buNone/>
            </a:pPr>
            <a:r>
              <a:rPr lang="ru" sz="1000">
                <a:solidFill>
                  <a:srgbClr val="000000"/>
                </a:solidFill>
              </a:rPr>
              <a:t>Robert V. Hoffman</a:t>
            </a:r>
            <a:endParaRPr sz="1000">
              <a:solidFill>
                <a:srgbClr val="000000"/>
              </a:solidFill>
            </a:endParaRPr>
          </a:p>
          <a:p>
            <a:pPr marL="0" lvl="0" indent="0" algn="l" rtl="0">
              <a:lnSpc>
                <a:spcPct val="115000"/>
              </a:lnSpc>
              <a:spcBef>
                <a:spcPts val="0"/>
              </a:spcBef>
              <a:spcAft>
                <a:spcPts val="0"/>
              </a:spcAft>
              <a:buClr>
                <a:srgbClr val="000000"/>
              </a:buClr>
              <a:buSzPts val="1100"/>
              <a:buFont typeface="Arial"/>
              <a:buNone/>
            </a:pPr>
            <a:r>
              <a:rPr lang="ru" sz="1000">
                <a:solidFill>
                  <a:srgbClr val="000000"/>
                </a:solidFill>
              </a:rPr>
              <a:t>0-19-509618-5</a:t>
            </a:r>
            <a:endParaRPr sz="1000">
              <a:solidFill>
                <a:srgbClr val="000000"/>
              </a:solidFill>
            </a:endParaRPr>
          </a:p>
          <a:p>
            <a:pPr marL="0" lvl="0" indent="0" algn="l" rtl="0">
              <a:lnSpc>
                <a:spcPct val="115000"/>
              </a:lnSpc>
              <a:spcBef>
                <a:spcPts val="0"/>
              </a:spcBef>
              <a:spcAft>
                <a:spcPts val="0"/>
              </a:spcAft>
              <a:buSzPts val="1800"/>
              <a:buNone/>
            </a:pPr>
            <a:r>
              <a:rPr lang="ru" sz="1000">
                <a:solidFill>
                  <a:srgbClr val="000000"/>
                </a:solidFill>
              </a:rPr>
              <a:t>1997</a:t>
            </a:r>
            <a:endParaRPr sz="1000">
              <a:solidFill>
                <a:srgbClr val="000000"/>
              </a:solidFill>
            </a:endParaRPr>
          </a:p>
          <a:p>
            <a:pPr marL="0" lvl="0" indent="0" algn="l" rtl="0">
              <a:lnSpc>
                <a:spcPct val="115000"/>
              </a:lnSpc>
              <a:spcBef>
                <a:spcPts val="0"/>
              </a:spcBef>
              <a:spcAft>
                <a:spcPts val="0"/>
              </a:spcAft>
              <a:buSzPts val="1800"/>
              <a:buNone/>
            </a:pPr>
            <a:r>
              <a:rPr lang="ru" sz="1000">
                <a:solidFill>
                  <a:srgbClr val="000000"/>
                </a:solidFill>
              </a:rPr>
              <a:t>page 1-5, pages 25-27</a:t>
            </a:r>
            <a:endParaRPr sz="1000">
              <a:solidFill>
                <a:srgbClr val="000000"/>
              </a:solidFill>
            </a:endParaRPr>
          </a:p>
          <a:p>
            <a:pPr marL="0" lvl="0" indent="0" algn="l" rtl="0">
              <a:lnSpc>
                <a:spcPct val="115000"/>
              </a:lnSpc>
              <a:spcBef>
                <a:spcPts val="0"/>
              </a:spcBef>
              <a:spcAft>
                <a:spcPts val="0"/>
              </a:spcAft>
              <a:buClr>
                <a:srgbClr val="000000"/>
              </a:buClr>
              <a:buSzPts val="1100"/>
              <a:buFont typeface="Arial"/>
              <a:buNone/>
            </a:pPr>
            <a:endParaRPr sz="1000">
              <a:solidFill>
                <a:srgbClr val="000000"/>
              </a:solidFill>
            </a:endParaRPr>
          </a:p>
          <a:p>
            <a:pPr marL="0" lvl="0" indent="0" algn="l" rtl="0">
              <a:lnSpc>
                <a:spcPct val="115000"/>
              </a:lnSpc>
              <a:spcBef>
                <a:spcPts val="0"/>
              </a:spcBef>
              <a:spcAft>
                <a:spcPts val="0"/>
              </a:spcAft>
              <a:buClr>
                <a:srgbClr val="000000"/>
              </a:buClr>
              <a:buSzPts val="1100"/>
              <a:buFont typeface="Arial"/>
              <a:buNone/>
            </a:pPr>
            <a:r>
              <a:rPr lang="ru" sz="1000">
                <a:solidFill>
                  <a:srgbClr val="000000"/>
                </a:solidFill>
              </a:rPr>
              <a:t>Органическая химия том 1</a:t>
            </a:r>
            <a:endParaRPr sz="1000">
              <a:solidFill>
                <a:srgbClr val="000000"/>
              </a:solidFill>
            </a:endParaRPr>
          </a:p>
          <a:p>
            <a:pPr marL="0" lvl="0" indent="0" algn="l" rtl="0">
              <a:lnSpc>
                <a:spcPct val="115000"/>
              </a:lnSpc>
              <a:spcBef>
                <a:spcPts val="0"/>
              </a:spcBef>
              <a:spcAft>
                <a:spcPts val="0"/>
              </a:spcAft>
              <a:buClr>
                <a:srgbClr val="000000"/>
              </a:buClr>
              <a:buSzPts val="1100"/>
              <a:buFont typeface="Arial"/>
              <a:buNone/>
            </a:pPr>
            <a:r>
              <a:rPr lang="ru" sz="1000">
                <a:solidFill>
                  <a:srgbClr val="000000"/>
                </a:solidFill>
              </a:rPr>
              <a:t>В.Ф. Травень</a:t>
            </a:r>
            <a:endParaRPr sz="1000">
              <a:solidFill>
                <a:srgbClr val="000000"/>
              </a:solidFill>
            </a:endParaRPr>
          </a:p>
          <a:p>
            <a:pPr marL="0" lvl="0" indent="0" algn="l" rtl="0">
              <a:lnSpc>
                <a:spcPct val="115000"/>
              </a:lnSpc>
              <a:spcBef>
                <a:spcPts val="0"/>
              </a:spcBef>
              <a:spcAft>
                <a:spcPts val="0"/>
              </a:spcAft>
              <a:buClr>
                <a:srgbClr val="000000"/>
              </a:buClr>
              <a:buSzPts val="1100"/>
              <a:buFont typeface="Arial"/>
              <a:buNone/>
            </a:pPr>
            <a:r>
              <a:rPr lang="ru" sz="1000">
                <a:solidFill>
                  <a:srgbClr val="000000"/>
                </a:solidFill>
              </a:rPr>
              <a:t>5-94628-068-6</a:t>
            </a:r>
            <a:endParaRPr sz="1000">
              <a:solidFill>
                <a:srgbClr val="000000"/>
              </a:solidFill>
            </a:endParaRPr>
          </a:p>
          <a:p>
            <a:pPr marL="0" lvl="0" indent="0" algn="l" rtl="0">
              <a:lnSpc>
                <a:spcPct val="115000"/>
              </a:lnSpc>
              <a:spcBef>
                <a:spcPts val="0"/>
              </a:spcBef>
              <a:spcAft>
                <a:spcPts val="0"/>
              </a:spcAft>
              <a:buSzPts val="1800"/>
              <a:buNone/>
            </a:pPr>
            <a:r>
              <a:rPr lang="ru" sz="1000">
                <a:solidFill>
                  <a:srgbClr val="000000"/>
                </a:solidFill>
              </a:rPr>
              <a:t>2006</a:t>
            </a:r>
            <a:endParaRPr sz="1000">
              <a:solidFill>
                <a:srgbClr val="000000"/>
              </a:solidFill>
            </a:endParaRPr>
          </a:p>
          <a:p>
            <a:pPr marL="0" lvl="0" indent="0" algn="l" rtl="0">
              <a:lnSpc>
                <a:spcPct val="115000"/>
              </a:lnSpc>
              <a:spcBef>
                <a:spcPts val="0"/>
              </a:spcBef>
              <a:spcAft>
                <a:spcPts val="0"/>
              </a:spcAft>
              <a:buClr>
                <a:srgbClr val="000000"/>
              </a:buClr>
              <a:buSzPts val="1100"/>
              <a:buFont typeface="Arial"/>
              <a:buNone/>
            </a:pPr>
            <a:r>
              <a:rPr lang="ru" sz="1000">
                <a:solidFill>
                  <a:srgbClr val="000000"/>
                </a:solidFill>
              </a:rPr>
              <a:t>главы с 1 по 8 и глава 12,</a:t>
            </a:r>
            <a:endParaRPr sz="1000">
              <a:solidFill>
                <a:srgbClr val="000000"/>
              </a:solidFill>
            </a:endParaRPr>
          </a:p>
          <a:p>
            <a:pPr marL="0" lvl="0" indent="0" algn="l" rtl="0">
              <a:lnSpc>
                <a:spcPct val="115000"/>
              </a:lnSpc>
              <a:spcBef>
                <a:spcPts val="0"/>
              </a:spcBef>
              <a:spcAft>
                <a:spcPts val="0"/>
              </a:spcAft>
              <a:buClr>
                <a:srgbClr val="000000"/>
              </a:buClr>
              <a:buSzPts val="1100"/>
              <a:buFont typeface="Arial"/>
              <a:buNone/>
            </a:pPr>
            <a:r>
              <a:rPr lang="ru" sz="1000">
                <a:solidFill>
                  <a:srgbClr val="000000"/>
                </a:solidFill>
              </a:rPr>
              <a:t>стр 33-43, 50-53, 133-141,</a:t>
            </a:r>
            <a:endParaRPr sz="1000">
              <a:solidFill>
                <a:srgbClr val="000000"/>
              </a:solidFill>
            </a:endParaRPr>
          </a:p>
          <a:p>
            <a:pPr marL="0" lvl="0" indent="0" algn="l" rtl="0">
              <a:lnSpc>
                <a:spcPct val="115000"/>
              </a:lnSpc>
              <a:spcBef>
                <a:spcPts val="0"/>
              </a:spcBef>
              <a:spcAft>
                <a:spcPts val="0"/>
              </a:spcAft>
              <a:buSzPts val="1800"/>
              <a:buNone/>
            </a:pPr>
            <a:endParaRPr sz="1000">
              <a:solidFill>
                <a:srgbClr val="000000"/>
              </a:solidFill>
            </a:endParaRPr>
          </a:p>
          <a:p>
            <a:pPr marL="0" lvl="0" indent="0" algn="l" rtl="0">
              <a:lnSpc>
                <a:spcPct val="115000"/>
              </a:lnSpc>
              <a:spcBef>
                <a:spcPts val="0"/>
              </a:spcBef>
              <a:spcAft>
                <a:spcPts val="0"/>
              </a:spcAft>
              <a:buClr>
                <a:srgbClr val="000000"/>
              </a:buClr>
              <a:buSzPts val="1100"/>
              <a:buFont typeface="Arial"/>
              <a:buNone/>
            </a:pPr>
            <a:r>
              <a:rPr lang="ru" sz="1000">
                <a:solidFill>
                  <a:srgbClr val="000000"/>
                </a:solidFill>
              </a:rPr>
              <a:t>Органическая химия том 2</a:t>
            </a:r>
            <a:endParaRPr sz="1000">
              <a:solidFill>
                <a:srgbClr val="000000"/>
              </a:solidFill>
            </a:endParaRPr>
          </a:p>
          <a:p>
            <a:pPr marL="0" lvl="0" indent="0" algn="l" rtl="0">
              <a:lnSpc>
                <a:spcPct val="115000"/>
              </a:lnSpc>
              <a:spcBef>
                <a:spcPts val="0"/>
              </a:spcBef>
              <a:spcAft>
                <a:spcPts val="0"/>
              </a:spcAft>
              <a:buClr>
                <a:srgbClr val="000000"/>
              </a:buClr>
              <a:buSzPts val="1100"/>
              <a:buFont typeface="Arial"/>
              <a:buNone/>
            </a:pPr>
            <a:r>
              <a:rPr lang="ru" sz="1000">
                <a:solidFill>
                  <a:srgbClr val="000000"/>
                </a:solidFill>
              </a:rPr>
              <a:t>В.Ф. Травень</a:t>
            </a:r>
            <a:endParaRPr sz="1000">
              <a:solidFill>
                <a:srgbClr val="000000"/>
              </a:solidFill>
            </a:endParaRPr>
          </a:p>
          <a:p>
            <a:pPr marL="0" lvl="0" indent="0" algn="l" rtl="0">
              <a:lnSpc>
                <a:spcPct val="115000"/>
              </a:lnSpc>
              <a:spcBef>
                <a:spcPts val="0"/>
              </a:spcBef>
              <a:spcAft>
                <a:spcPts val="0"/>
              </a:spcAft>
              <a:buClr>
                <a:srgbClr val="000000"/>
              </a:buClr>
              <a:buSzPts val="1100"/>
              <a:buFont typeface="Arial"/>
              <a:buNone/>
            </a:pPr>
            <a:r>
              <a:rPr lang="ru" sz="1000">
                <a:solidFill>
                  <a:srgbClr val="000000"/>
                </a:solidFill>
              </a:rPr>
              <a:t>5-94628-068-6 5-95628-172-0</a:t>
            </a:r>
            <a:endParaRPr sz="1000">
              <a:solidFill>
                <a:srgbClr val="000000"/>
              </a:solidFill>
            </a:endParaRPr>
          </a:p>
          <a:p>
            <a:pPr marL="0" lvl="0" indent="0" algn="l" rtl="0">
              <a:lnSpc>
                <a:spcPct val="115000"/>
              </a:lnSpc>
              <a:spcBef>
                <a:spcPts val="0"/>
              </a:spcBef>
              <a:spcAft>
                <a:spcPts val="0"/>
              </a:spcAft>
              <a:buClr>
                <a:srgbClr val="000000"/>
              </a:buClr>
              <a:buSzPts val="1100"/>
              <a:buFont typeface="Arial"/>
              <a:buNone/>
            </a:pPr>
            <a:r>
              <a:rPr lang="ru" sz="1000">
                <a:solidFill>
                  <a:srgbClr val="000000"/>
                </a:solidFill>
              </a:rPr>
              <a:t>2006</a:t>
            </a:r>
            <a:endParaRPr sz="1000">
              <a:solidFill>
                <a:srgbClr val="000000"/>
              </a:solidFill>
            </a:endParaRPr>
          </a:p>
          <a:p>
            <a:pPr marL="0" lvl="0" indent="0" algn="l" rtl="0">
              <a:lnSpc>
                <a:spcPct val="115000"/>
              </a:lnSpc>
              <a:spcBef>
                <a:spcPts val="0"/>
              </a:spcBef>
              <a:spcAft>
                <a:spcPts val="0"/>
              </a:spcAft>
              <a:buClr>
                <a:srgbClr val="000000"/>
              </a:buClr>
              <a:buSzPts val="1100"/>
              <a:buFont typeface="Arial"/>
              <a:buNone/>
            </a:pPr>
            <a:r>
              <a:rPr lang="ru" sz="1000">
                <a:solidFill>
                  <a:srgbClr val="000000"/>
                </a:solidFill>
              </a:rPr>
              <a:t>весь 2 том полезные главы для медиков</a:t>
            </a:r>
            <a:endParaRPr sz="1000">
              <a:solidFill>
                <a:srgbClr val="000000"/>
              </a:solidFill>
            </a:endParaRPr>
          </a:p>
          <a:p>
            <a:pPr marL="0" lvl="0" indent="0" algn="l" rtl="0">
              <a:lnSpc>
                <a:spcPct val="115000"/>
              </a:lnSpc>
              <a:spcBef>
                <a:spcPts val="0"/>
              </a:spcBef>
              <a:spcAft>
                <a:spcPts val="0"/>
              </a:spcAft>
              <a:buClr>
                <a:srgbClr val="000000"/>
              </a:buClr>
              <a:buSzPts val="1100"/>
              <a:buFont typeface="Arial"/>
              <a:buNone/>
            </a:pPr>
            <a:r>
              <a:rPr lang="ru" sz="1000">
                <a:solidFill>
                  <a:srgbClr val="000000"/>
                </a:solidFill>
              </a:rPr>
              <a:t>Спирты. Стр 11-15. Эфиры. Стр 91- 94 Адьдегиды. Стр 116-124 Карб.кислоты. стр 206-212 Амины. 361-363 Углеводы. Стр 473-494</a:t>
            </a:r>
            <a:endParaRPr sz="1000">
              <a:solidFill>
                <a:srgbClr val="000000"/>
              </a:solidFill>
            </a:endParaRPr>
          </a:p>
          <a:p>
            <a:pPr marL="0" lvl="0" indent="0" algn="l" rtl="0">
              <a:lnSpc>
                <a:spcPct val="115000"/>
              </a:lnSpc>
              <a:spcBef>
                <a:spcPts val="0"/>
              </a:spcBef>
              <a:spcAft>
                <a:spcPts val="0"/>
              </a:spcAft>
              <a:buSzPts val="1800"/>
              <a:buNone/>
            </a:pPr>
            <a:endParaRPr sz="1000">
              <a:solidFill>
                <a:srgbClr val="000000"/>
              </a:solidFill>
            </a:endParaRPr>
          </a:p>
          <a:p>
            <a:pPr marL="0" lvl="0" indent="0" algn="l" rtl="0">
              <a:lnSpc>
                <a:spcPct val="115000"/>
              </a:lnSpc>
              <a:spcBef>
                <a:spcPts val="0"/>
              </a:spcBef>
              <a:spcAft>
                <a:spcPts val="0"/>
              </a:spcAft>
              <a:buClr>
                <a:srgbClr val="000000"/>
              </a:buClr>
              <a:buSzPts val="1100"/>
              <a:buFont typeface="Arial"/>
              <a:buNone/>
            </a:pPr>
            <a:r>
              <a:rPr lang="ru" sz="1000">
                <a:solidFill>
                  <a:srgbClr val="000000"/>
                </a:solidFill>
              </a:rPr>
              <a:t>Organic Chemistry International Student version 10 edtion</a:t>
            </a:r>
            <a:endParaRPr sz="1000">
              <a:solidFill>
                <a:srgbClr val="000000"/>
              </a:solidFill>
            </a:endParaRPr>
          </a:p>
          <a:p>
            <a:pPr marL="0" lvl="0" indent="0" algn="l" rtl="0">
              <a:lnSpc>
                <a:spcPct val="115000"/>
              </a:lnSpc>
              <a:spcBef>
                <a:spcPts val="0"/>
              </a:spcBef>
              <a:spcAft>
                <a:spcPts val="0"/>
              </a:spcAft>
              <a:buClr>
                <a:srgbClr val="000000"/>
              </a:buClr>
              <a:buSzPts val="1100"/>
              <a:buFont typeface="Arial"/>
              <a:buNone/>
            </a:pPr>
            <a:r>
              <a:rPr lang="ru" sz="1000">
                <a:solidFill>
                  <a:srgbClr val="000000"/>
                </a:solidFill>
              </a:rPr>
              <a:t>T.W.Graham Solomons Craig B.Fryhle</a:t>
            </a:r>
            <a:endParaRPr sz="1000">
              <a:solidFill>
                <a:srgbClr val="000000"/>
              </a:solidFill>
            </a:endParaRPr>
          </a:p>
          <a:p>
            <a:pPr marL="0" lvl="0" indent="0" algn="l" rtl="0">
              <a:lnSpc>
                <a:spcPct val="115000"/>
              </a:lnSpc>
              <a:spcBef>
                <a:spcPts val="0"/>
              </a:spcBef>
              <a:spcAft>
                <a:spcPts val="0"/>
              </a:spcAft>
              <a:buClr>
                <a:srgbClr val="000000"/>
              </a:buClr>
              <a:buSzPts val="1100"/>
              <a:buFont typeface="Arial"/>
              <a:buNone/>
            </a:pPr>
            <a:r>
              <a:rPr lang="ru" sz="1000">
                <a:solidFill>
                  <a:srgbClr val="000000"/>
                </a:solidFill>
              </a:rPr>
              <a:t>978-0-470-52459-6</a:t>
            </a:r>
            <a:endParaRPr sz="1000">
              <a:solidFill>
                <a:srgbClr val="000000"/>
              </a:solidFill>
            </a:endParaRPr>
          </a:p>
          <a:p>
            <a:pPr marL="0" lvl="0" indent="0" algn="l" rtl="0">
              <a:lnSpc>
                <a:spcPct val="115000"/>
              </a:lnSpc>
              <a:spcBef>
                <a:spcPts val="0"/>
              </a:spcBef>
              <a:spcAft>
                <a:spcPts val="0"/>
              </a:spcAft>
              <a:buSzPts val="1800"/>
              <a:buNone/>
            </a:pPr>
            <a:r>
              <a:rPr lang="ru" sz="1000">
                <a:solidFill>
                  <a:srgbClr val="000000"/>
                </a:solidFill>
              </a:rPr>
              <a:t>2011</a:t>
            </a:r>
            <a:endParaRPr sz="1000">
              <a:solidFill>
                <a:srgbClr val="000000"/>
              </a:solidFill>
            </a:endParaRPr>
          </a:p>
          <a:p>
            <a:pPr marL="0" lvl="0" indent="0" algn="l" rtl="0">
              <a:lnSpc>
                <a:spcPct val="115000"/>
              </a:lnSpc>
              <a:spcBef>
                <a:spcPts val="0"/>
              </a:spcBef>
              <a:spcAft>
                <a:spcPts val="0"/>
              </a:spcAft>
              <a:buSzPts val="1800"/>
              <a:buNone/>
            </a:pPr>
            <a:r>
              <a:rPr lang="ru" sz="1000">
                <a:solidFill>
                  <a:srgbClr val="000000"/>
                </a:solidFill>
              </a:rPr>
              <a:t>p. 42 - 79, pages 137 -154,</a:t>
            </a:r>
            <a:endParaRPr/>
          </a:p>
        </p:txBody>
      </p:sp>
      <p:sp>
        <p:nvSpPr>
          <p:cNvPr id="247" name="Google Shape;247;p3"/>
          <p:cNvSpPr txBox="1">
            <a:spLocks noGrp="1"/>
          </p:cNvSpPr>
          <p:nvPr>
            <p:ph type="title"/>
          </p:nvPr>
        </p:nvSpPr>
        <p:spPr>
          <a:xfrm>
            <a:off x="311700" y="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ru"/>
              <a:t>Literature</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28"/>
          <p:cNvSpPr txBox="1"/>
          <p:nvPr/>
        </p:nvSpPr>
        <p:spPr>
          <a:xfrm>
            <a:off x="1316831" y="1070372"/>
            <a:ext cx="6543600" cy="2285100"/>
          </a:xfrm>
          <a:prstGeom prst="rect">
            <a:avLst/>
          </a:prstGeom>
          <a:solidFill>
            <a:srgbClr val="FFCC99">
              <a:alpha val="49019"/>
            </a:srgbClr>
          </a:solidFill>
          <a:ln w="22225" cap="rnd" cmpd="sng">
            <a:solidFill>
              <a:srgbClr val="339966"/>
            </a:solidFill>
            <a:prstDash val="dot"/>
            <a:miter lim="800000"/>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ru" sz="1800" b="1" i="0" u="none" strike="noStrike" cap="none">
                <a:solidFill>
                  <a:srgbClr val="9900CC"/>
                </a:solidFill>
                <a:latin typeface="Book Antiqua"/>
                <a:ea typeface="Book Antiqua"/>
                <a:cs typeface="Book Antiqua"/>
                <a:sym typeface="Book Antiqua"/>
              </a:rPr>
              <a:t>To which homologous series does each of the following compounds belong?</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ru" sz="1800" b="1" i="0" u="none" strike="noStrike" cap="none">
                <a:solidFill>
                  <a:srgbClr val="9900CC"/>
                </a:solidFill>
                <a:latin typeface="Book Antiqua"/>
                <a:ea typeface="Book Antiqua"/>
                <a:cs typeface="Book Antiqua"/>
                <a:sym typeface="Book Antiqua"/>
              </a:rPr>
              <a:t>(a)</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Book Antiqua"/>
              <a:ea typeface="Book Antiqua"/>
              <a:cs typeface="Book Antiqua"/>
              <a:sym typeface="Book Antiqu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Book Antiqua"/>
              <a:ea typeface="Book Antiqua"/>
              <a:cs typeface="Book Antiqua"/>
              <a:sym typeface="Book Antiqu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Book Antiqua"/>
              <a:ea typeface="Book Antiqua"/>
              <a:cs typeface="Book Antiqua"/>
              <a:sym typeface="Book Antiqu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Book Antiqua"/>
              <a:ea typeface="Book Antiqua"/>
              <a:cs typeface="Book Antiqua"/>
              <a:sym typeface="Book Antiqu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Book Antiqua"/>
              <a:ea typeface="Book Antiqua"/>
              <a:cs typeface="Book Antiqua"/>
              <a:sym typeface="Book Antiqua"/>
            </a:endParaRPr>
          </a:p>
        </p:txBody>
      </p:sp>
      <p:sp>
        <p:nvSpPr>
          <p:cNvPr id="464" name="Google Shape;464;p28"/>
          <p:cNvSpPr/>
          <p:nvPr/>
        </p:nvSpPr>
        <p:spPr>
          <a:xfrm>
            <a:off x="1445419" y="504826"/>
            <a:ext cx="1585915" cy="407195"/>
          </a:xfrm>
          <a:prstGeom prst="rect">
            <a:avLst/>
          </a:prstGeom>
        </p:spPr>
        <p:txBody>
          <a:bodyPr>
            <a:prstTxWarp prst="textPlain">
              <a:avLst/>
            </a:prstTxWarp>
          </a:bodyPr>
          <a:lstStyle/>
          <a:p>
            <a:pPr lvl="0" algn="ctr"/>
            <a:r>
              <a:rPr b="1" i="0">
                <a:ln w="12700" cap="flat" cmpd="sng">
                  <a:solidFill>
                    <a:srgbClr val="EAEAEA"/>
                  </a:solidFill>
                  <a:prstDash val="solid"/>
                  <a:miter lim="800000"/>
                  <a:headEnd type="none" w="sm" len="sm"/>
                  <a:tailEnd type="none" w="sm" len="sm"/>
                </a:ln>
                <a:gradFill>
                  <a:gsLst>
                    <a:gs pos="0">
                      <a:srgbClr val="A603AB"/>
                    </a:gs>
                    <a:gs pos="12000">
                      <a:srgbClr val="E81766"/>
                    </a:gs>
                    <a:gs pos="27000">
                      <a:srgbClr val="EE3F17"/>
                    </a:gs>
                    <a:gs pos="48000">
                      <a:srgbClr val="FFFF00"/>
                    </a:gs>
                    <a:gs pos="65000">
                      <a:srgbClr val="1A8D48"/>
                    </a:gs>
                    <a:gs pos="79000">
                      <a:srgbClr val="0819FB"/>
                    </a:gs>
                    <a:gs pos="100000">
                      <a:srgbClr val="A603AB"/>
                    </a:gs>
                  </a:gsLst>
                  <a:lin ang="0" scaled="0"/>
                </a:gradFill>
                <a:latin typeface="Arial Narrow"/>
              </a:rPr>
              <a:t>Example </a:t>
            </a:r>
          </a:p>
        </p:txBody>
      </p:sp>
      <p:sp>
        <p:nvSpPr>
          <p:cNvPr id="465" name="Google Shape;465;p28"/>
          <p:cNvSpPr/>
          <p:nvPr/>
        </p:nvSpPr>
        <p:spPr>
          <a:xfrm>
            <a:off x="6361495" y="3857625"/>
            <a:ext cx="1887300" cy="577500"/>
          </a:xfrm>
          <a:prstGeom prst="ellipse">
            <a:avLst/>
          </a:prstGeom>
          <a:gradFill>
            <a:gsLst>
              <a:gs pos="0">
                <a:srgbClr val="F97E03"/>
              </a:gs>
              <a:gs pos="100000">
                <a:srgbClr val="FFCC00"/>
              </a:gs>
            </a:gsLst>
            <a:path path="circle">
              <a:fillToRect l="50000" t="50000" r="50000" b="50000"/>
            </a:path>
            <a:tileRect/>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ru" sz="2400" b="0" i="0" u="none" strike="noStrike" cap="none">
                <a:solidFill>
                  <a:schemeClr val="lt1"/>
                </a:solidFill>
                <a:latin typeface="Comic Sans MS"/>
                <a:ea typeface="Comic Sans MS"/>
                <a:cs typeface="Comic Sans MS"/>
                <a:sym typeface="Comic Sans MS"/>
              </a:rPr>
              <a:t>Answer</a:t>
            </a:r>
            <a:endParaRPr sz="1100" b="0" i="0" u="none" strike="noStrike" cap="none">
              <a:solidFill>
                <a:srgbClr val="000000"/>
              </a:solidFill>
              <a:latin typeface="Arial"/>
              <a:ea typeface="Arial"/>
              <a:cs typeface="Arial"/>
              <a:sym typeface="Arial"/>
            </a:endParaRPr>
          </a:p>
        </p:txBody>
      </p:sp>
      <p:sp>
        <p:nvSpPr>
          <p:cNvPr id="466" name="Google Shape;466;p28"/>
          <p:cNvSpPr/>
          <p:nvPr/>
        </p:nvSpPr>
        <p:spPr>
          <a:xfrm>
            <a:off x="5584031" y="1902619"/>
            <a:ext cx="995400" cy="342900"/>
          </a:xfrm>
          <a:prstGeom prst="rect">
            <a:avLst/>
          </a:prstGeom>
          <a:gradFill>
            <a:gsLst>
              <a:gs pos="0">
                <a:srgbClr val="FFEBFF"/>
              </a:gs>
              <a:gs pos="50000">
                <a:srgbClr val="FFFFFF"/>
              </a:gs>
              <a:gs pos="100000">
                <a:srgbClr val="FFEBFF"/>
              </a:gs>
            </a:gsLst>
            <a:lin ang="5400012" scaled="0"/>
          </a:gradFill>
          <a:ln>
            <a:noFill/>
          </a:ln>
        </p:spPr>
        <p:txBody>
          <a:bodyPr spcFirstLastPara="1" wrap="square" lIns="68575" tIns="34275" rIns="68575" bIns="34275" anchor="t" anchorCtr="0">
            <a:noAutofit/>
          </a:bodyPr>
          <a:lstStyle/>
          <a:p>
            <a:pPr marL="342900" marR="0" lvl="0" indent="-342900" algn="l" rtl="0">
              <a:lnSpc>
                <a:spcPct val="120000"/>
              </a:lnSpc>
              <a:spcBef>
                <a:spcPts val="0"/>
              </a:spcBef>
              <a:spcAft>
                <a:spcPts val="0"/>
              </a:spcAft>
              <a:buClr>
                <a:srgbClr val="000000"/>
              </a:buClr>
              <a:buSzPts val="1500"/>
              <a:buFont typeface="Arial"/>
              <a:buNone/>
            </a:pPr>
            <a:r>
              <a:rPr lang="ru" sz="1500" b="0" i="0" u="none" strike="noStrike" cap="none">
                <a:solidFill>
                  <a:srgbClr val="FF6699"/>
                </a:solidFill>
                <a:latin typeface="Arial"/>
                <a:ea typeface="Arial"/>
                <a:cs typeface="Arial"/>
                <a:sym typeface="Arial"/>
              </a:rPr>
              <a:t>(a)	Ester</a:t>
            </a:r>
            <a:endParaRPr sz="1100" b="0" i="0" u="none" strike="noStrike" cap="none">
              <a:solidFill>
                <a:srgbClr val="000000"/>
              </a:solidFill>
              <a:latin typeface="Arial"/>
              <a:ea typeface="Arial"/>
              <a:cs typeface="Arial"/>
              <a:sym typeface="Arial"/>
            </a:endParaRPr>
          </a:p>
        </p:txBody>
      </p:sp>
      <p:pic>
        <p:nvPicPr>
          <p:cNvPr id="467" name="Google Shape;467;p28" descr="\\Bridge\science(sec)\A-level Chem (3rd Ed)\AL Chem 3A gif\AL-Chem 21\T24-11a.gif"/>
          <p:cNvPicPr preferRelativeResize="0"/>
          <p:nvPr/>
        </p:nvPicPr>
        <p:blipFill rotWithShape="1">
          <a:blip r:embed="rId3">
            <a:alphaModFix/>
          </a:blip>
          <a:srcRect/>
          <a:stretch/>
        </p:blipFill>
        <p:spPr>
          <a:xfrm>
            <a:off x="2570561" y="1884760"/>
            <a:ext cx="1969294" cy="20288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65"/>
                                        </p:tgtEl>
                                        <p:attrNameLst>
                                          <p:attrName>style.visibility</p:attrName>
                                        </p:attrNameLst>
                                      </p:cBhvr>
                                      <p:to>
                                        <p:strVal val="visible"/>
                                      </p:to>
                                    </p:set>
                                    <p:anim calcmode="lin" valueType="num">
                                      <p:cBhvr additive="base">
                                        <p:cTn id="7" dur="500"/>
                                        <p:tgtEl>
                                          <p:spTgt spid="465"/>
                                        </p:tgtEl>
                                        <p:attrNameLst>
                                          <p:attrName>ppt_w</p:attrName>
                                        </p:attrNameLst>
                                      </p:cBhvr>
                                      <p:tavLst>
                                        <p:tav tm="0">
                                          <p:val>
                                            <p:strVal val="0"/>
                                          </p:val>
                                        </p:tav>
                                        <p:tav tm="100000">
                                          <p:val>
                                            <p:strVal val="#ppt_w"/>
                                          </p:val>
                                        </p:tav>
                                      </p:tavLst>
                                    </p:anim>
                                    <p:anim calcmode="lin" valueType="num">
                                      <p:cBhvr additive="base">
                                        <p:cTn id="8" dur="500"/>
                                        <p:tgtEl>
                                          <p:spTgt spid="465"/>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29"/>
          <p:cNvSpPr txBox="1"/>
          <p:nvPr/>
        </p:nvSpPr>
        <p:spPr>
          <a:xfrm>
            <a:off x="1316831" y="1070372"/>
            <a:ext cx="6543600" cy="1731300"/>
          </a:xfrm>
          <a:prstGeom prst="rect">
            <a:avLst/>
          </a:prstGeom>
          <a:solidFill>
            <a:srgbClr val="FFCC99">
              <a:alpha val="49019"/>
            </a:srgbClr>
          </a:solidFill>
          <a:ln w="22225" cap="rnd" cmpd="sng">
            <a:solidFill>
              <a:srgbClr val="339966"/>
            </a:solidFill>
            <a:prstDash val="dot"/>
            <a:miter lim="800000"/>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ru" sz="1800" b="1" i="0" u="none" strike="noStrike" cap="none">
                <a:solidFill>
                  <a:srgbClr val="9900CC"/>
                </a:solidFill>
                <a:latin typeface="Book Antiqua"/>
                <a:ea typeface="Book Antiqua"/>
                <a:cs typeface="Book Antiqua"/>
                <a:sym typeface="Book Antiqua"/>
              </a:rPr>
              <a:t>State whether each of the following pairs of compounds belongs to the same homologous series. Explain your answer.</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ru" sz="1800" b="1" i="0" u="none" strike="noStrike" cap="none">
                <a:solidFill>
                  <a:srgbClr val="9900CC"/>
                </a:solidFill>
                <a:latin typeface="Book Antiqua"/>
                <a:ea typeface="Book Antiqua"/>
                <a:cs typeface="Book Antiqua"/>
                <a:sym typeface="Book Antiqua"/>
              </a:rPr>
              <a:t>(b)</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Book Antiqua"/>
              <a:ea typeface="Book Antiqua"/>
              <a:cs typeface="Book Antiqua"/>
              <a:sym typeface="Book Antiqu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Book Antiqua"/>
              <a:ea typeface="Book Antiqua"/>
              <a:cs typeface="Book Antiqua"/>
              <a:sym typeface="Book Antiqu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Book Antiqua"/>
              <a:ea typeface="Book Antiqua"/>
              <a:cs typeface="Book Antiqua"/>
              <a:sym typeface="Book Antiqua"/>
            </a:endParaRPr>
          </a:p>
        </p:txBody>
      </p:sp>
      <p:sp>
        <p:nvSpPr>
          <p:cNvPr id="473" name="Google Shape;473;p29"/>
          <p:cNvSpPr/>
          <p:nvPr/>
        </p:nvSpPr>
        <p:spPr>
          <a:xfrm>
            <a:off x="1445419" y="504826"/>
            <a:ext cx="1585915" cy="407195"/>
          </a:xfrm>
          <a:prstGeom prst="rect">
            <a:avLst/>
          </a:prstGeom>
        </p:spPr>
        <p:txBody>
          <a:bodyPr>
            <a:prstTxWarp prst="textPlain">
              <a:avLst/>
            </a:prstTxWarp>
          </a:bodyPr>
          <a:lstStyle/>
          <a:p>
            <a:pPr lvl="0" algn="ctr"/>
            <a:r>
              <a:rPr b="1" i="0">
                <a:ln w="12700" cap="flat" cmpd="sng">
                  <a:solidFill>
                    <a:srgbClr val="EAEAEA"/>
                  </a:solidFill>
                  <a:prstDash val="solid"/>
                  <a:miter lim="800000"/>
                  <a:headEnd type="none" w="sm" len="sm"/>
                  <a:tailEnd type="none" w="sm" len="sm"/>
                </a:ln>
                <a:gradFill>
                  <a:gsLst>
                    <a:gs pos="0">
                      <a:srgbClr val="A603AB"/>
                    </a:gs>
                    <a:gs pos="12000">
                      <a:srgbClr val="E81766"/>
                    </a:gs>
                    <a:gs pos="27000">
                      <a:srgbClr val="EE3F17"/>
                    </a:gs>
                    <a:gs pos="48000">
                      <a:srgbClr val="FFFF00"/>
                    </a:gs>
                    <a:gs pos="65000">
                      <a:srgbClr val="1A8D48"/>
                    </a:gs>
                    <a:gs pos="79000">
                      <a:srgbClr val="0819FB"/>
                    </a:gs>
                    <a:gs pos="100000">
                      <a:srgbClr val="A603AB"/>
                    </a:gs>
                  </a:gsLst>
                  <a:lin ang="0" scaled="0"/>
                </a:gradFill>
                <a:latin typeface="Arial Narrow"/>
              </a:rPr>
              <a:t>Example </a:t>
            </a:r>
          </a:p>
        </p:txBody>
      </p:sp>
      <p:sp>
        <p:nvSpPr>
          <p:cNvPr id="474" name="Google Shape;474;p29"/>
          <p:cNvSpPr/>
          <p:nvPr/>
        </p:nvSpPr>
        <p:spPr>
          <a:xfrm>
            <a:off x="6456745" y="3234925"/>
            <a:ext cx="1839000" cy="577500"/>
          </a:xfrm>
          <a:prstGeom prst="ellipse">
            <a:avLst/>
          </a:prstGeom>
          <a:gradFill>
            <a:gsLst>
              <a:gs pos="0">
                <a:srgbClr val="F97E03"/>
              </a:gs>
              <a:gs pos="100000">
                <a:srgbClr val="FFCC00"/>
              </a:gs>
            </a:gsLst>
            <a:path path="circle">
              <a:fillToRect l="50000" t="50000" r="50000" b="50000"/>
            </a:path>
            <a:tileRect/>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ru" sz="2400" b="0" i="0" u="none" strike="noStrike" cap="none">
                <a:solidFill>
                  <a:schemeClr val="lt1"/>
                </a:solidFill>
                <a:latin typeface="Comic Sans MS"/>
                <a:ea typeface="Comic Sans MS"/>
                <a:cs typeface="Comic Sans MS"/>
                <a:sym typeface="Comic Sans MS"/>
              </a:rPr>
              <a:t>Answer</a:t>
            </a:r>
            <a:endParaRPr sz="1100" b="0" i="0" u="none" strike="noStrike" cap="none">
              <a:solidFill>
                <a:srgbClr val="000000"/>
              </a:solidFill>
              <a:latin typeface="Arial"/>
              <a:ea typeface="Arial"/>
              <a:cs typeface="Arial"/>
              <a:sym typeface="Arial"/>
            </a:endParaRPr>
          </a:p>
        </p:txBody>
      </p:sp>
      <p:sp>
        <p:nvSpPr>
          <p:cNvPr id="475" name="Google Shape;475;p29"/>
          <p:cNvSpPr/>
          <p:nvPr/>
        </p:nvSpPr>
        <p:spPr>
          <a:xfrm>
            <a:off x="1620441" y="3527822"/>
            <a:ext cx="3237300" cy="342900"/>
          </a:xfrm>
          <a:prstGeom prst="rect">
            <a:avLst/>
          </a:prstGeom>
          <a:gradFill>
            <a:gsLst>
              <a:gs pos="0">
                <a:srgbClr val="FFEBFF"/>
              </a:gs>
              <a:gs pos="50000">
                <a:srgbClr val="FFFFFF"/>
              </a:gs>
              <a:gs pos="100000">
                <a:srgbClr val="FFEBFF"/>
              </a:gs>
            </a:gsLst>
            <a:lin ang="5400012" scaled="0"/>
          </a:gradFill>
          <a:ln>
            <a:noFill/>
          </a:ln>
        </p:spPr>
        <p:txBody>
          <a:bodyPr spcFirstLastPara="1" wrap="square" lIns="68575" tIns="34275" rIns="68575" bIns="34275" anchor="t" anchorCtr="0">
            <a:noAutofit/>
          </a:bodyPr>
          <a:lstStyle/>
          <a:p>
            <a:pPr marL="342900" marR="0" lvl="0" indent="-342900" algn="l" rtl="0">
              <a:lnSpc>
                <a:spcPct val="120000"/>
              </a:lnSpc>
              <a:spcBef>
                <a:spcPts val="0"/>
              </a:spcBef>
              <a:spcAft>
                <a:spcPts val="0"/>
              </a:spcAft>
              <a:buClr>
                <a:srgbClr val="000000"/>
              </a:buClr>
              <a:buSzPts val="1500"/>
              <a:buFont typeface="Arial"/>
              <a:buNone/>
            </a:pPr>
            <a:r>
              <a:rPr lang="ru" sz="1500" b="0" i="0" u="none" strike="noStrike" cap="none">
                <a:solidFill>
                  <a:srgbClr val="FF6699"/>
                </a:solidFill>
                <a:latin typeface="Arial"/>
                <a:ea typeface="Arial"/>
                <a:cs typeface="Arial"/>
                <a:sym typeface="Arial"/>
              </a:rPr>
              <a:t>(b)	Yes, both of them are alcohols.</a:t>
            </a:r>
            <a:endParaRPr sz="1100" b="0" i="0" u="none" strike="noStrike" cap="none">
              <a:solidFill>
                <a:srgbClr val="000000"/>
              </a:solidFill>
              <a:latin typeface="Arial"/>
              <a:ea typeface="Arial"/>
              <a:cs typeface="Arial"/>
              <a:sym typeface="Arial"/>
            </a:endParaRPr>
          </a:p>
        </p:txBody>
      </p:sp>
      <p:pic>
        <p:nvPicPr>
          <p:cNvPr id="476" name="Google Shape;476;p29" descr="\\Bridge\science(sec)\A-level Chem (3rd Ed)\AL Chem 3A gif\AL-Chem 21\T24-12b.gif"/>
          <p:cNvPicPr preferRelativeResize="0"/>
          <p:nvPr/>
        </p:nvPicPr>
        <p:blipFill rotWithShape="1">
          <a:blip r:embed="rId3">
            <a:alphaModFix/>
          </a:blip>
          <a:srcRect/>
          <a:stretch/>
        </p:blipFill>
        <p:spPr>
          <a:xfrm>
            <a:off x="1669257" y="1822848"/>
            <a:ext cx="6122191" cy="135493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74"/>
                                        </p:tgtEl>
                                        <p:attrNameLst>
                                          <p:attrName>style.visibility</p:attrName>
                                        </p:attrNameLst>
                                      </p:cBhvr>
                                      <p:to>
                                        <p:strVal val="visible"/>
                                      </p:to>
                                    </p:set>
                                    <p:anim calcmode="lin" valueType="num">
                                      <p:cBhvr additive="base">
                                        <p:cTn id="7" dur="500"/>
                                        <p:tgtEl>
                                          <p:spTgt spid="474"/>
                                        </p:tgtEl>
                                        <p:attrNameLst>
                                          <p:attrName>ppt_w</p:attrName>
                                        </p:attrNameLst>
                                      </p:cBhvr>
                                      <p:tavLst>
                                        <p:tav tm="0">
                                          <p:val>
                                            <p:strVal val="0"/>
                                          </p:val>
                                        </p:tav>
                                        <p:tav tm="100000">
                                          <p:val>
                                            <p:strVal val="#ppt_w"/>
                                          </p:val>
                                        </p:tav>
                                      </p:tavLst>
                                    </p:anim>
                                    <p:anim calcmode="lin" valueType="num">
                                      <p:cBhvr additive="base">
                                        <p:cTn id="8" dur="500"/>
                                        <p:tgtEl>
                                          <p:spTgt spid="474"/>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30"/>
          <p:cNvSpPr/>
          <p:nvPr/>
        </p:nvSpPr>
        <p:spPr>
          <a:xfrm>
            <a:off x="1497807" y="527447"/>
            <a:ext cx="2393161" cy="646510"/>
          </a:xfrm>
          <a:prstGeom prst="rect">
            <a:avLst/>
          </a:prstGeom>
        </p:spPr>
        <p:txBody>
          <a:bodyPr>
            <a:prstTxWarp prst="textPlain">
              <a:avLst/>
            </a:prstTxWarp>
          </a:bodyPr>
          <a:lstStyle/>
          <a:p>
            <a:pPr lvl="0" algn="ctr"/>
            <a:r>
              <a:rPr b="0" i="0">
                <a:ln>
                  <a:noFill/>
                </a:ln>
                <a:gradFill>
                  <a:gsLst>
                    <a:gs pos="0">
                      <a:srgbClr val="FF0000"/>
                    </a:gs>
                    <a:gs pos="100000">
                      <a:srgbClr val="FF9933"/>
                    </a:gs>
                  </a:gsLst>
                  <a:lin ang="5400012" scaled="0"/>
                </a:gradFill>
                <a:latin typeface="Comic Sans MS"/>
              </a:rPr>
              <a:t>Check Point </a:t>
            </a:r>
          </a:p>
        </p:txBody>
      </p:sp>
      <p:sp>
        <p:nvSpPr>
          <p:cNvPr id="482" name="Google Shape;482;p30"/>
          <p:cNvSpPr txBox="1"/>
          <p:nvPr/>
        </p:nvSpPr>
        <p:spPr>
          <a:xfrm>
            <a:off x="1485900" y="1248967"/>
            <a:ext cx="6105600" cy="635700"/>
          </a:xfrm>
          <a:prstGeom prst="rect">
            <a:avLst/>
          </a:prstGeom>
          <a:solidFill>
            <a:srgbClr val="E7FFE7">
              <a:alpha val="49019"/>
            </a:srgbClr>
          </a:solidFill>
          <a:ln w="25400" cap="rnd" cmpd="sng">
            <a:solidFill>
              <a:srgbClr val="FF9900"/>
            </a:solidFill>
            <a:prstDash val="dot"/>
            <a:miter lim="800000"/>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ru" sz="1800" b="1" i="0" u="none" strike="noStrike" cap="none">
                <a:solidFill>
                  <a:srgbClr val="9900CC"/>
                </a:solidFill>
                <a:latin typeface="Book Antiqua"/>
                <a:ea typeface="Book Antiqua"/>
                <a:cs typeface="Book Antiqua"/>
                <a:sym typeface="Book Antiqua"/>
              </a:rPr>
              <a:t>(a)	Name the homologous series of organic compounds 	that contain oxygen atoms in their functional groups.</a:t>
            </a:r>
            <a:endParaRPr sz="1100" b="0" i="0" u="none" strike="noStrike" cap="none">
              <a:solidFill>
                <a:srgbClr val="000000"/>
              </a:solidFill>
              <a:latin typeface="Arial"/>
              <a:ea typeface="Arial"/>
              <a:cs typeface="Arial"/>
              <a:sym typeface="Arial"/>
            </a:endParaRPr>
          </a:p>
        </p:txBody>
      </p:sp>
      <p:sp>
        <p:nvSpPr>
          <p:cNvPr id="483" name="Google Shape;483;p30"/>
          <p:cNvSpPr/>
          <p:nvPr/>
        </p:nvSpPr>
        <p:spPr>
          <a:xfrm>
            <a:off x="6243655" y="1969300"/>
            <a:ext cx="1801200" cy="577500"/>
          </a:xfrm>
          <a:prstGeom prst="ellipse">
            <a:avLst/>
          </a:prstGeom>
          <a:gradFill>
            <a:gsLst>
              <a:gs pos="0">
                <a:srgbClr val="F97E03"/>
              </a:gs>
              <a:gs pos="100000">
                <a:srgbClr val="FFCC00"/>
              </a:gs>
            </a:gsLst>
            <a:path path="circle">
              <a:fillToRect l="50000" t="50000" r="50000" b="50000"/>
            </a:path>
            <a:tileRect/>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ru" sz="2400" b="0" i="0" u="none" strike="noStrike" cap="none">
                <a:solidFill>
                  <a:schemeClr val="lt1"/>
                </a:solidFill>
                <a:latin typeface="Comic Sans MS"/>
                <a:ea typeface="Comic Sans MS"/>
                <a:cs typeface="Comic Sans MS"/>
                <a:sym typeface="Comic Sans MS"/>
              </a:rPr>
              <a:t>Answer</a:t>
            </a:r>
            <a:endParaRPr sz="1100" b="0" i="0" u="none" strike="noStrike" cap="none">
              <a:solidFill>
                <a:srgbClr val="000000"/>
              </a:solidFill>
              <a:latin typeface="Arial"/>
              <a:ea typeface="Arial"/>
              <a:cs typeface="Arial"/>
              <a:sym typeface="Arial"/>
            </a:endParaRPr>
          </a:p>
        </p:txBody>
      </p:sp>
      <p:sp>
        <p:nvSpPr>
          <p:cNvPr id="484" name="Google Shape;484;p30"/>
          <p:cNvSpPr/>
          <p:nvPr/>
        </p:nvSpPr>
        <p:spPr>
          <a:xfrm>
            <a:off x="1907382" y="2044304"/>
            <a:ext cx="3646800" cy="900300"/>
          </a:xfrm>
          <a:prstGeom prst="rect">
            <a:avLst/>
          </a:prstGeom>
          <a:gradFill>
            <a:gsLst>
              <a:gs pos="0">
                <a:srgbClr val="FFEBFF"/>
              </a:gs>
              <a:gs pos="50000">
                <a:srgbClr val="FFFFFF"/>
              </a:gs>
              <a:gs pos="100000">
                <a:srgbClr val="FFEBFF"/>
              </a:gs>
            </a:gsLst>
            <a:lin ang="5400012" scaled="0"/>
          </a:gradFill>
          <a:ln>
            <a:noFill/>
          </a:ln>
        </p:spPr>
        <p:txBody>
          <a:bodyPr spcFirstLastPara="1" wrap="square" lIns="68575" tIns="34275" rIns="68575" bIns="34275" anchor="t" anchorCtr="0">
            <a:noAutofit/>
          </a:bodyPr>
          <a:lstStyle/>
          <a:p>
            <a:pPr marL="431800" marR="0" lvl="0" indent="-431800" algn="l" rtl="0">
              <a:lnSpc>
                <a:spcPct val="120000"/>
              </a:lnSpc>
              <a:spcBef>
                <a:spcPts val="0"/>
              </a:spcBef>
              <a:spcAft>
                <a:spcPts val="0"/>
              </a:spcAft>
              <a:buClr>
                <a:srgbClr val="000000"/>
              </a:buClr>
              <a:buSzPts val="1500"/>
              <a:buFont typeface="Arial"/>
              <a:buNone/>
            </a:pPr>
            <a:r>
              <a:rPr lang="ru" sz="1500" b="0" i="0" u="none" strike="noStrike" cap="none">
                <a:solidFill>
                  <a:srgbClr val="FF6699"/>
                </a:solidFill>
                <a:latin typeface="Arial"/>
                <a:ea typeface="Arial"/>
                <a:cs typeface="Arial"/>
                <a:sym typeface="Arial"/>
              </a:rPr>
              <a:t>(a)	Alcohol, ether, aldehyde, ketone, carboxylic acid, ester, acyl halide, amide and acid anhydride</a:t>
            </a:r>
            <a:endParaRPr sz="11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83"/>
                                        </p:tgtEl>
                                        <p:attrNameLst>
                                          <p:attrName>style.visibility</p:attrName>
                                        </p:attrNameLst>
                                      </p:cBhvr>
                                      <p:to>
                                        <p:strVal val="visible"/>
                                      </p:to>
                                    </p:set>
                                    <p:anim calcmode="lin" valueType="num">
                                      <p:cBhvr additive="base">
                                        <p:cTn id="7" dur="500"/>
                                        <p:tgtEl>
                                          <p:spTgt spid="483"/>
                                        </p:tgtEl>
                                        <p:attrNameLst>
                                          <p:attrName>ppt_w</p:attrName>
                                        </p:attrNameLst>
                                      </p:cBhvr>
                                      <p:tavLst>
                                        <p:tav tm="0">
                                          <p:val>
                                            <p:strVal val="0"/>
                                          </p:val>
                                        </p:tav>
                                        <p:tav tm="100000">
                                          <p:val>
                                            <p:strVal val="#ppt_w"/>
                                          </p:val>
                                        </p:tav>
                                      </p:tavLst>
                                    </p:anim>
                                    <p:anim calcmode="lin" valueType="num">
                                      <p:cBhvr additive="base">
                                        <p:cTn id="8" dur="500"/>
                                        <p:tgtEl>
                                          <p:spTgt spid="483"/>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31"/>
          <p:cNvSpPr/>
          <p:nvPr/>
        </p:nvSpPr>
        <p:spPr>
          <a:xfrm>
            <a:off x="1497807" y="527447"/>
            <a:ext cx="2393161" cy="646510"/>
          </a:xfrm>
          <a:prstGeom prst="rect">
            <a:avLst/>
          </a:prstGeom>
        </p:spPr>
        <p:txBody>
          <a:bodyPr>
            <a:prstTxWarp prst="textPlain">
              <a:avLst/>
            </a:prstTxWarp>
          </a:bodyPr>
          <a:lstStyle/>
          <a:p>
            <a:pPr lvl="0" algn="ctr"/>
            <a:r>
              <a:rPr b="0" i="0">
                <a:ln>
                  <a:noFill/>
                </a:ln>
                <a:gradFill>
                  <a:gsLst>
                    <a:gs pos="0">
                      <a:srgbClr val="FF0000"/>
                    </a:gs>
                    <a:gs pos="100000">
                      <a:srgbClr val="FF9933"/>
                    </a:gs>
                  </a:gsLst>
                  <a:lin ang="5400012" scaled="0"/>
                </a:gradFill>
                <a:latin typeface="Comic Sans MS"/>
              </a:rPr>
              <a:t>Check Point </a:t>
            </a:r>
          </a:p>
        </p:txBody>
      </p:sp>
      <p:sp>
        <p:nvSpPr>
          <p:cNvPr id="490" name="Google Shape;490;p31"/>
          <p:cNvSpPr txBox="1"/>
          <p:nvPr/>
        </p:nvSpPr>
        <p:spPr>
          <a:xfrm>
            <a:off x="1485900" y="1248966"/>
            <a:ext cx="6344700" cy="2562300"/>
          </a:xfrm>
          <a:prstGeom prst="rect">
            <a:avLst/>
          </a:prstGeom>
          <a:solidFill>
            <a:srgbClr val="E7FFE7">
              <a:alpha val="49019"/>
            </a:srgbClr>
          </a:solidFill>
          <a:ln w="25400" cap="rnd" cmpd="sng">
            <a:solidFill>
              <a:srgbClr val="FF9900"/>
            </a:solidFill>
            <a:prstDash val="dot"/>
            <a:miter lim="800000"/>
            <a:headEnd type="none" w="sm" len="sm"/>
            <a:tailEnd type="none" w="sm" len="sm"/>
          </a:ln>
        </p:spPr>
        <p:txBody>
          <a:bodyPr spcFirstLastPara="1" wrap="square" lIns="68575" tIns="34275" rIns="68575" bIns="34275" anchor="t" anchorCtr="0">
            <a:noAutofit/>
          </a:bodyPr>
          <a:lstStyle/>
          <a:p>
            <a:pPr marL="431800" marR="0" lvl="0" indent="-431800" algn="l" rtl="0">
              <a:lnSpc>
                <a:spcPct val="100000"/>
              </a:lnSpc>
              <a:spcBef>
                <a:spcPts val="0"/>
              </a:spcBef>
              <a:spcAft>
                <a:spcPts val="0"/>
              </a:spcAft>
              <a:buClr>
                <a:srgbClr val="000000"/>
              </a:buClr>
              <a:buSzPts val="1800"/>
              <a:buFont typeface="Arial"/>
              <a:buNone/>
            </a:pPr>
            <a:r>
              <a:rPr lang="ru" sz="1800" b="1" i="0" u="none" strike="noStrike" cap="none">
                <a:solidFill>
                  <a:srgbClr val="9900CC"/>
                </a:solidFill>
                <a:latin typeface="Book Antiqua"/>
                <a:ea typeface="Book Antiqua"/>
                <a:cs typeface="Book Antiqua"/>
                <a:sym typeface="Book Antiqua"/>
              </a:rPr>
              <a:t>(c)	Identify and name the functional groups in the following compounds:</a:t>
            </a:r>
            <a:endParaRPr sz="1100" b="0" i="0" u="none" strike="noStrike" cap="none">
              <a:solidFill>
                <a:srgbClr val="000000"/>
              </a:solidFill>
              <a:latin typeface="Arial"/>
              <a:ea typeface="Arial"/>
              <a:cs typeface="Arial"/>
              <a:sym typeface="Arial"/>
            </a:endParaRPr>
          </a:p>
          <a:p>
            <a:pPr marL="431800" marR="0" lvl="0" indent="-317500" algn="l" rtl="0">
              <a:lnSpc>
                <a:spcPct val="100000"/>
              </a:lnSpc>
              <a:spcBef>
                <a:spcPts val="0"/>
              </a:spcBef>
              <a:spcAft>
                <a:spcPts val="0"/>
              </a:spcAft>
              <a:buClr>
                <a:schemeClr val="dk1"/>
              </a:buClr>
              <a:buSzPts val="1800"/>
              <a:buFont typeface="Arial"/>
              <a:buNone/>
            </a:pPr>
            <a:endParaRPr sz="1800" b="1" i="0" u="none" strike="noStrike" cap="none">
              <a:solidFill>
                <a:srgbClr val="9900CC"/>
              </a:solidFill>
              <a:latin typeface="Book Antiqua"/>
              <a:ea typeface="Book Antiqua"/>
              <a:cs typeface="Book Antiqua"/>
              <a:sym typeface="Book Antiqua"/>
            </a:endParaRPr>
          </a:p>
          <a:p>
            <a:pPr marL="431800" marR="0" lvl="0" indent="-317500" algn="l" rtl="0">
              <a:lnSpc>
                <a:spcPct val="100000"/>
              </a:lnSpc>
              <a:spcBef>
                <a:spcPts val="0"/>
              </a:spcBef>
              <a:spcAft>
                <a:spcPts val="0"/>
              </a:spcAft>
              <a:buClr>
                <a:schemeClr val="dk1"/>
              </a:buClr>
              <a:buSzPts val="1800"/>
              <a:buFont typeface="Arial"/>
              <a:buNone/>
            </a:pPr>
            <a:endParaRPr sz="1800" b="1" i="0" u="none" strike="noStrike" cap="none">
              <a:solidFill>
                <a:srgbClr val="9900CC"/>
              </a:solidFill>
              <a:latin typeface="Book Antiqua"/>
              <a:ea typeface="Book Antiqua"/>
              <a:cs typeface="Book Antiqua"/>
              <a:sym typeface="Book Antiqua"/>
            </a:endParaRPr>
          </a:p>
          <a:p>
            <a:pPr marL="431800" marR="0" lvl="0" indent="-317500" algn="l" rtl="0">
              <a:lnSpc>
                <a:spcPct val="100000"/>
              </a:lnSpc>
              <a:spcBef>
                <a:spcPts val="0"/>
              </a:spcBef>
              <a:spcAft>
                <a:spcPts val="0"/>
              </a:spcAft>
              <a:buClr>
                <a:schemeClr val="dk1"/>
              </a:buClr>
              <a:buSzPts val="1800"/>
              <a:buFont typeface="Arial"/>
              <a:buNone/>
            </a:pPr>
            <a:endParaRPr sz="1800" b="1" i="0" u="none" strike="noStrike" cap="none">
              <a:solidFill>
                <a:srgbClr val="9900CC"/>
              </a:solidFill>
              <a:latin typeface="Book Antiqua"/>
              <a:ea typeface="Book Antiqua"/>
              <a:cs typeface="Book Antiqua"/>
              <a:sym typeface="Book Antiqua"/>
            </a:endParaRPr>
          </a:p>
          <a:p>
            <a:pPr marL="431800" marR="0" lvl="0" indent="-317500" algn="l" rtl="0">
              <a:lnSpc>
                <a:spcPct val="100000"/>
              </a:lnSpc>
              <a:spcBef>
                <a:spcPts val="0"/>
              </a:spcBef>
              <a:spcAft>
                <a:spcPts val="0"/>
              </a:spcAft>
              <a:buClr>
                <a:schemeClr val="dk1"/>
              </a:buClr>
              <a:buSzPts val="1800"/>
              <a:buFont typeface="Arial"/>
              <a:buNone/>
            </a:pPr>
            <a:endParaRPr sz="1800" b="1" i="0" u="none" strike="noStrike" cap="none">
              <a:solidFill>
                <a:srgbClr val="9900CC"/>
              </a:solidFill>
              <a:latin typeface="Book Antiqua"/>
              <a:ea typeface="Book Antiqua"/>
              <a:cs typeface="Book Antiqua"/>
              <a:sym typeface="Book Antiqua"/>
            </a:endParaRPr>
          </a:p>
          <a:p>
            <a:pPr marL="431800" marR="0" lvl="0" indent="-431800" algn="l" rtl="0">
              <a:lnSpc>
                <a:spcPct val="100000"/>
              </a:lnSpc>
              <a:spcBef>
                <a:spcPts val="0"/>
              </a:spcBef>
              <a:spcAft>
                <a:spcPts val="0"/>
              </a:spcAft>
              <a:buClr>
                <a:srgbClr val="000000"/>
              </a:buClr>
              <a:buSzPts val="1800"/>
              <a:buFont typeface="Arial"/>
              <a:buNone/>
            </a:pPr>
            <a:endParaRPr sz="1800" b="1" i="0" u="none" strike="noStrike" cap="none">
              <a:solidFill>
                <a:srgbClr val="9900CC"/>
              </a:solidFill>
              <a:latin typeface="Book Antiqua"/>
              <a:ea typeface="Book Antiqua"/>
              <a:cs typeface="Book Antiqua"/>
              <a:sym typeface="Book Antiqua"/>
            </a:endParaRPr>
          </a:p>
          <a:p>
            <a:pPr marL="431800" marR="0" lvl="0" indent="-431800" algn="l" rtl="0">
              <a:lnSpc>
                <a:spcPct val="100000"/>
              </a:lnSpc>
              <a:spcBef>
                <a:spcPts val="0"/>
              </a:spcBef>
              <a:spcAft>
                <a:spcPts val="0"/>
              </a:spcAft>
              <a:buClr>
                <a:srgbClr val="000000"/>
              </a:buClr>
              <a:buSzPts val="1800"/>
              <a:buFont typeface="Arial"/>
              <a:buNone/>
            </a:pPr>
            <a:endParaRPr sz="1800" b="1" i="0" u="none" strike="noStrike" cap="none">
              <a:solidFill>
                <a:srgbClr val="9900CC"/>
              </a:solidFill>
              <a:latin typeface="Book Antiqua"/>
              <a:ea typeface="Book Antiqua"/>
              <a:cs typeface="Book Antiqua"/>
              <a:sym typeface="Book Antiqua"/>
            </a:endParaRPr>
          </a:p>
          <a:p>
            <a:pPr marL="431800" marR="0" lvl="0" indent="-431800" algn="l" rtl="0">
              <a:lnSpc>
                <a:spcPct val="100000"/>
              </a:lnSpc>
              <a:spcBef>
                <a:spcPts val="0"/>
              </a:spcBef>
              <a:spcAft>
                <a:spcPts val="0"/>
              </a:spcAft>
              <a:buClr>
                <a:srgbClr val="000000"/>
              </a:buClr>
              <a:buSzPts val="1800"/>
              <a:buFont typeface="Arial"/>
              <a:buNone/>
            </a:pPr>
            <a:endParaRPr sz="1800" b="1" i="0" u="none" strike="noStrike" cap="none">
              <a:solidFill>
                <a:srgbClr val="9900CC"/>
              </a:solidFill>
              <a:latin typeface="Book Antiqua"/>
              <a:ea typeface="Book Antiqua"/>
              <a:cs typeface="Book Antiqua"/>
              <a:sym typeface="Book Antiqua"/>
            </a:endParaRPr>
          </a:p>
        </p:txBody>
      </p:sp>
      <p:sp>
        <p:nvSpPr>
          <p:cNvPr id="491" name="Google Shape;491;p31"/>
          <p:cNvSpPr/>
          <p:nvPr/>
        </p:nvSpPr>
        <p:spPr>
          <a:xfrm>
            <a:off x="6307922" y="4400550"/>
            <a:ext cx="1799700" cy="577500"/>
          </a:xfrm>
          <a:prstGeom prst="ellipse">
            <a:avLst/>
          </a:prstGeom>
          <a:gradFill>
            <a:gsLst>
              <a:gs pos="0">
                <a:srgbClr val="F97E03"/>
              </a:gs>
              <a:gs pos="100000">
                <a:srgbClr val="FFCC00"/>
              </a:gs>
            </a:gsLst>
            <a:path path="circle">
              <a:fillToRect l="50000" t="50000" r="50000" b="50000"/>
            </a:path>
            <a:tileRect/>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ru" sz="2400" b="0" i="0" u="none" strike="noStrike" cap="none">
                <a:solidFill>
                  <a:schemeClr val="lt1"/>
                </a:solidFill>
                <a:latin typeface="Comic Sans MS"/>
                <a:ea typeface="Comic Sans MS"/>
                <a:cs typeface="Comic Sans MS"/>
                <a:sym typeface="Comic Sans MS"/>
              </a:rPr>
              <a:t>Answer</a:t>
            </a:r>
            <a:endParaRPr sz="1100" b="0" i="0" u="none" strike="noStrike" cap="none">
              <a:solidFill>
                <a:srgbClr val="000000"/>
              </a:solidFill>
              <a:latin typeface="Arial"/>
              <a:ea typeface="Arial"/>
              <a:cs typeface="Arial"/>
              <a:sym typeface="Arial"/>
            </a:endParaRPr>
          </a:p>
        </p:txBody>
      </p:sp>
      <p:pic>
        <p:nvPicPr>
          <p:cNvPr id="492" name="Google Shape;492;p31" descr="\\Bridge\science(sec)\A-level Chem (3rd Ed)\AL Chem 3A gif\AL-Chem 21\T24-14b.gif"/>
          <p:cNvPicPr preferRelativeResize="0"/>
          <p:nvPr/>
        </p:nvPicPr>
        <p:blipFill rotWithShape="1">
          <a:blip r:embed="rId3">
            <a:alphaModFix/>
          </a:blip>
          <a:srcRect/>
          <a:stretch/>
        </p:blipFill>
        <p:spPr>
          <a:xfrm>
            <a:off x="2320529" y="2112169"/>
            <a:ext cx="1594246" cy="2003822"/>
          </a:xfrm>
          <a:prstGeom prst="rect">
            <a:avLst/>
          </a:prstGeom>
          <a:noFill/>
          <a:ln>
            <a:noFill/>
          </a:ln>
        </p:spPr>
      </p:pic>
      <p:grpSp>
        <p:nvGrpSpPr>
          <p:cNvPr id="493" name="Google Shape;493;p31"/>
          <p:cNvGrpSpPr/>
          <p:nvPr/>
        </p:nvGrpSpPr>
        <p:grpSpPr>
          <a:xfrm>
            <a:off x="4363642" y="1846660"/>
            <a:ext cx="3214688" cy="2500313"/>
            <a:chOff x="2705" y="1551"/>
            <a:chExt cx="2700" cy="2100"/>
          </a:xfrm>
        </p:grpSpPr>
        <p:sp>
          <p:nvSpPr>
            <p:cNvPr id="494" name="Google Shape;494;p31"/>
            <p:cNvSpPr/>
            <p:nvPr/>
          </p:nvSpPr>
          <p:spPr>
            <a:xfrm>
              <a:off x="2705" y="1551"/>
              <a:ext cx="2700" cy="2100"/>
            </a:xfrm>
            <a:prstGeom prst="rect">
              <a:avLst/>
            </a:prstGeom>
            <a:gradFill>
              <a:gsLst>
                <a:gs pos="0">
                  <a:srgbClr val="FFEBFF"/>
                </a:gs>
                <a:gs pos="50000">
                  <a:srgbClr val="FFFFFF"/>
                </a:gs>
                <a:gs pos="100000">
                  <a:srgbClr val="FFEBFF"/>
                </a:gs>
              </a:gsLst>
              <a:lin ang="5400012" scaled="0"/>
            </a:gradFill>
            <a:ln>
              <a:noFill/>
            </a:ln>
          </p:spPr>
          <p:txBody>
            <a:bodyPr spcFirstLastPara="1" wrap="square" lIns="68575" tIns="34275" rIns="68575" bIns="34275" anchor="t" anchorCtr="0">
              <a:noAutofit/>
            </a:bodyPr>
            <a:lstStyle/>
            <a:p>
              <a:pPr marL="431800" marR="0" lvl="0" indent="-431800" algn="l" rtl="0">
                <a:lnSpc>
                  <a:spcPct val="120000"/>
                </a:lnSpc>
                <a:spcBef>
                  <a:spcPts val="0"/>
                </a:spcBef>
                <a:spcAft>
                  <a:spcPts val="0"/>
                </a:spcAft>
                <a:buClr>
                  <a:srgbClr val="000000"/>
                </a:buClr>
                <a:buSzPts val="1500"/>
                <a:buFont typeface="Arial"/>
                <a:buNone/>
              </a:pPr>
              <a:r>
                <a:rPr lang="ru" sz="1500" b="0" i="0" u="none" strike="noStrike" cap="none">
                  <a:solidFill>
                    <a:srgbClr val="FF6699"/>
                  </a:solidFill>
                  <a:latin typeface="Arial"/>
                  <a:ea typeface="Arial"/>
                  <a:cs typeface="Arial"/>
                  <a:sym typeface="Arial"/>
                </a:rPr>
                <a:t>(c)	⎯Br (bromo), </a:t>
              </a:r>
              <a:br>
                <a:rPr lang="ru" sz="1500" b="0" i="0" u="none" strike="noStrike" cap="none">
                  <a:solidFill>
                    <a:srgbClr val="FF6699"/>
                  </a:solidFill>
                  <a:latin typeface="Arial"/>
                  <a:ea typeface="Arial"/>
                  <a:cs typeface="Arial"/>
                  <a:sym typeface="Arial"/>
                </a:rPr>
              </a:br>
              <a:r>
                <a:rPr lang="ru" sz="1500" b="0" i="0" u="none" strike="noStrike" cap="none">
                  <a:solidFill>
                    <a:srgbClr val="FF6699"/>
                  </a:solidFill>
                  <a:latin typeface="Arial"/>
                  <a:ea typeface="Arial"/>
                  <a:cs typeface="Arial"/>
                  <a:sym typeface="Arial"/>
                </a:rPr>
                <a:t/>
              </a:r>
              <a:br>
                <a:rPr lang="ru" sz="1500" b="0" i="0" u="none" strike="noStrike" cap="none">
                  <a:solidFill>
                    <a:srgbClr val="FF6699"/>
                  </a:solidFill>
                  <a:latin typeface="Arial"/>
                  <a:ea typeface="Arial"/>
                  <a:cs typeface="Arial"/>
                  <a:sym typeface="Arial"/>
                </a:rPr>
              </a:br>
              <a:r>
                <a:rPr lang="ru" sz="1500" b="0" i="0" u="none" strike="noStrike" cap="none">
                  <a:solidFill>
                    <a:srgbClr val="FF6699"/>
                  </a:solidFill>
                  <a:latin typeface="Arial"/>
                  <a:ea typeface="Arial"/>
                  <a:cs typeface="Arial"/>
                  <a:sym typeface="Arial"/>
                </a:rPr>
                <a:t>                   (aldehyde),</a:t>
              </a:r>
              <a:br>
                <a:rPr lang="ru" sz="1500" b="0" i="0" u="none" strike="noStrike" cap="none">
                  <a:solidFill>
                    <a:srgbClr val="FF6699"/>
                  </a:solidFill>
                  <a:latin typeface="Arial"/>
                  <a:ea typeface="Arial"/>
                  <a:cs typeface="Arial"/>
                  <a:sym typeface="Arial"/>
                </a:rPr>
              </a:br>
              <a:r>
                <a:rPr lang="ru" sz="1500" b="0" i="0" u="none" strike="noStrike" cap="none">
                  <a:solidFill>
                    <a:srgbClr val="FF6699"/>
                  </a:solidFill>
                  <a:latin typeface="Arial"/>
                  <a:ea typeface="Arial"/>
                  <a:cs typeface="Arial"/>
                  <a:sym typeface="Arial"/>
                </a:rPr>
                <a:t/>
              </a:r>
              <a:br>
                <a:rPr lang="ru" sz="1500" b="0" i="0" u="none" strike="noStrike" cap="none">
                  <a:solidFill>
                    <a:srgbClr val="FF6699"/>
                  </a:solidFill>
                  <a:latin typeface="Arial"/>
                  <a:ea typeface="Arial"/>
                  <a:cs typeface="Arial"/>
                  <a:sym typeface="Arial"/>
                </a:rPr>
              </a:br>
              <a:r>
                <a:rPr lang="ru" sz="1500" b="0" i="0" u="none" strike="noStrike" cap="none">
                  <a:solidFill>
                    <a:srgbClr val="FF6699"/>
                  </a:solidFill>
                  <a:latin typeface="Arial"/>
                  <a:ea typeface="Arial"/>
                  <a:cs typeface="Arial"/>
                  <a:sym typeface="Arial"/>
                </a:rPr>
                <a:t>                   (acyl chloride),</a:t>
              </a:r>
              <a:br>
                <a:rPr lang="ru" sz="1500" b="0" i="0" u="none" strike="noStrike" cap="none">
                  <a:solidFill>
                    <a:srgbClr val="FF6699"/>
                  </a:solidFill>
                  <a:latin typeface="Arial"/>
                  <a:ea typeface="Arial"/>
                  <a:cs typeface="Arial"/>
                  <a:sym typeface="Arial"/>
                </a:rPr>
              </a:br>
              <a:r>
                <a:rPr lang="ru" sz="1500" b="0" i="0" u="none" strike="noStrike" cap="none">
                  <a:solidFill>
                    <a:srgbClr val="FF6699"/>
                  </a:solidFill>
                  <a:latin typeface="Arial"/>
                  <a:ea typeface="Arial"/>
                  <a:cs typeface="Arial"/>
                  <a:sym typeface="Arial"/>
                </a:rPr>
                <a:t/>
              </a:r>
              <a:br>
                <a:rPr lang="ru" sz="1500" b="0" i="0" u="none" strike="noStrike" cap="none">
                  <a:solidFill>
                    <a:srgbClr val="FF6699"/>
                  </a:solidFill>
                  <a:latin typeface="Arial"/>
                  <a:ea typeface="Arial"/>
                  <a:cs typeface="Arial"/>
                  <a:sym typeface="Arial"/>
                </a:rPr>
              </a:br>
              <a:r>
                <a:rPr lang="ru" sz="1500" b="0" i="0" u="none" strike="noStrike" cap="none">
                  <a:solidFill>
                    <a:srgbClr val="FF6699"/>
                  </a:solidFill>
                  <a:latin typeface="Arial"/>
                  <a:ea typeface="Arial"/>
                  <a:cs typeface="Arial"/>
                  <a:sym typeface="Arial"/>
                </a:rPr>
                <a:t>                   (carbon-carbon double bond) groups</a:t>
              </a:r>
              <a:br>
                <a:rPr lang="ru" sz="1500" b="0" i="0" u="none" strike="noStrike" cap="none">
                  <a:solidFill>
                    <a:srgbClr val="FF6699"/>
                  </a:solidFill>
                  <a:latin typeface="Arial"/>
                  <a:ea typeface="Arial"/>
                  <a:cs typeface="Arial"/>
                  <a:sym typeface="Arial"/>
                </a:rPr>
              </a:br>
              <a:endParaRPr sz="1500" b="0" i="0" u="none" strike="noStrike" cap="none">
                <a:solidFill>
                  <a:srgbClr val="FF6699"/>
                </a:solidFill>
                <a:latin typeface="Arial"/>
                <a:ea typeface="Arial"/>
                <a:cs typeface="Arial"/>
                <a:sym typeface="Arial"/>
              </a:endParaRPr>
            </a:p>
          </p:txBody>
        </p:sp>
        <p:pic>
          <p:nvPicPr>
            <p:cNvPr id="495" name="Google Shape;495;p31" descr="\\Bridge\science(sec)\A-level Chem (3rd Ed)\AL Chem SG 3A gif\EE gif\S-24-01.gif"/>
            <p:cNvPicPr preferRelativeResize="0"/>
            <p:nvPr/>
          </p:nvPicPr>
          <p:blipFill rotWithShape="1">
            <a:blip r:embed="rId4">
              <a:alphaModFix/>
            </a:blip>
            <a:srcRect t="14486" r="18666" b="15328"/>
            <a:stretch/>
          </p:blipFill>
          <p:spPr>
            <a:xfrm>
              <a:off x="3103" y="1920"/>
              <a:ext cx="663" cy="454"/>
            </a:xfrm>
            <a:prstGeom prst="rect">
              <a:avLst/>
            </a:prstGeom>
            <a:noFill/>
            <a:ln>
              <a:noFill/>
            </a:ln>
          </p:spPr>
        </p:pic>
        <p:pic>
          <p:nvPicPr>
            <p:cNvPr id="496" name="Google Shape;496;p31" descr="\\Bridge\science(sec)\A-level Chem (3rd Ed)\AL Chem SG 3A gif\EE gif\S-24-02.gif"/>
            <p:cNvPicPr preferRelativeResize="0"/>
            <p:nvPr/>
          </p:nvPicPr>
          <p:blipFill rotWithShape="1">
            <a:blip r:embed="rId5">
              <a:alphaModFix/>
            </a:blip>
            <a:srcRect t="17359" r="13493" b="12384"/>
            <a:stretch/>
          </p:blipFill>
          <p:spPr>
            <a:xfrm>
              <a:off x="3076" y="2388"/>
              <a:ext cx="707" cy="456"/>
            </a:xfrm>
            <a:prstGeom prst="rect">
              <a:avLst/>
            </a:prstGeom>
            <a:noFill/>
            <a:ln>
              <a:noFill/>
            </a:ln>
          </p:spPr>
        </p:pic>
        <p:pic>
          <p:nvPicPr>
            <p:cNvPr id="497" name="Google Shape;497;p31" descr="\\Bridge\science(sec)\A-level Chem (3rd Ed)\AL Chem SG 3A gif\EE gif\S-24-03.gif"/>
            <p:cNvPicPr preferRelativeResize="0"/>
            <p:nvPr/>
          </p:nvPicPr>
          <p:blipFill rotWithShape="1">
            <a:blip r:embed="rId6">
              <a:alphaModFix/>
            </a:blip>
            <a:srcRect l="5462" t="7417" r="4689" b="18338"/>
            <a:stretch/>
          </p:blipFill>
          <p:spPr>
            <a:xfrm>
              <a:off x="3034" y="2884"/>
              <a:ext cx="880" cy="363"/>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91"/>
                                        </p:tgtEl>
                                        <p:attrNameLst>
                                          <p:attrName>style.visibility</p:attrName>
                                        </p:attrNameLst>
                                      </p:cBhvr>
                                      <p:to>
                                        <p:strVal val="visible"/>
                                      </p:to>
                                    </p:set>
                                    <p:anim calcmode="lin" valueType="num">
                                      <p:cBhvr additive="base">
                                        <p:cTn id="7" dur="500"/>
                                        <p:tgtEl>
                                          <p:spTgt spid="491"/>
                                        </p:tgtEl>
                                        <p:attrNameLst>
                                          <p:attrName>ppt_w</p:attrName>
                                        </p:attrNameLst>
                                      </p:cBhvr>
                                      <p:tavLst>
                                        <p:tav tm="0">
                                          <p:val>
                                            <p:strVal val="0"/>
                                          </p:val>
                                        </p:tav>
                                        <p:tav tm="100000">
                                          <p:val>
                                            <p:strVal val="#ppt_w"/>
                                          </p:val>
                                        </p:tav>
                                      </p:tavLst>
                                    </p:anim>
                                    <p:anim calcmode="lin" valueType="num">
                                      <p:cBhvr additive="base">
                                        <p:cTn id="8" dur="500"/>
                                        <p:tgtEl>
                                          <p:spTgt spid="491"/>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32"/>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2100"/>
              <a:buFont typeface="Verdana"/>
              <a:buNone/>
            </a:pPr>
            <a:r>
              <a:rPr lang="ru" sz="2100">
                <a:latin typeface="Verdana"/>
                <a:ea typeface="Verdana"/>
                <a:cs typeface="Verdana"/>
                <a:sym typeface="Verdana"/>
              </a:rPr>
              <a:t>Lots of carbon compounds seem to be isomers. What is an isomer?</a:t>
            </a:r>
            <a:endParaRPr sz="1100"/>
          </a:p>
        </p:txBody>
      </p:sp>
      <p:sp>
        <p:nvSpPr>
          <p:cNvPr id="503" name="Google Shape;503;p32"/>
          <p:cNvSpPr txBox="1">
            <a:spLocks noGrp="1"/>
          </p:cNvSpPr>
          <p:nvPr>
            <p:ph type="body" idx="1"/>
          </p:nvPr>
        </p:nvSpPr>
        <p:spPr>
          <a:xfrm>
            <a:off x="1314450" y="1143000"/>
            <a:ext cx="6572250" cy="4000500"/>
          </a:xfrm>
          <a:prstGeom prst="rect">
            <a:avLst/>
          </a:prstGeom>
          <a:noFill/>
          <a:ln>
            <a:noFill/>
          </a:ln>
        </p:spPr>
        <p:txBody>
          <a:bodyPr spcFirstLastPara="1" wrap="square" lIns="68575" tIns="34275" rIns="68575" bIns="34275" anchor="t" anchorCtr="0">
            <a:noAutofit/>
          </a:bodyPr>
          <a:lstStyle/>
          <a:p>
            <a:pPr marL="177800" lvl="0" indent="-171450" algn="l" rtl="0">
              <a:lnSpc>
                <a:spcPct val="90000"/>
              </a:lnSpc>
              <a:spcBef>
                <a:spcPts val="0"/>
              </a:spcBef>
              <a:spcAft>
                <a:spcPts val="0"/>
              </a:spcAft>
              <a:buClr>
                <a:schemeClr val="dk1"/>
              </a:buClr>
              <a:buSzPts val="2100"/>
              <a:buChar char="•"/>
            </a:pPr>
            <a:r>
              <a:rPr lang="ru" sz="1100">
                <a:latin typeface="Verdana"/>
                <a:ea typeface="Verdana"/>
                <a:cs typeface="Verdana"/>
                <a:sym typeface="Verdana"/>
              </a:rPr>
              <a:t>In organic chemistry, there are many examples of different compounds which have the same molecular formula as each other,</a:t>
            </a:r>
            <a:r>
              <a:rPr lang="ru" sz="1100" b="1" u="sng">
                <a:latin typeface="Verdana"/>
                <a:ea typeface="Verdana"/>
                <a:cs typeface="Verdana"/>
                <a:sym typeface="Verdana"/>
              </a:rPr>
              <a:t> </a:t>
            </a:r>
            <a:endParaRPr sz="1100"/>
          </a:p>
          <a:p>
            <a:pPr marL="177800" lvl="0" indent="-171450" algn="l" rtl="0">
              <a:lnSpc>
                <a:spcPct val="90000"/>
              </a:lnSpc>
              <a:spcBef>
                <a:spcPts val="800"/>
              </a:spcBef>
              <a:spcAft>
                <a:spcPts val="0"/>
              </a:spcAft>
              <a:buClr>
                <a:schemeClr val="dk1"/>
              </a:buClr>
              <a:buSzPts val="2100"/>
              <a:buChar char="•"/>
            </a:pPr>
            <a:r>
              <a:rPr lang="ru" sz="1100" b="1">
                <a:latin typeface="Verdana"/>
                <a:ea typeface="Verdana"/>
                <a:cs typeface="Verdana"/>
                <a:sym typeface="Verdana"/>
              </a:rPr>
              <a:t>But different arrangements</a:t>
            </a:r>
            <a:r>
              <a:rPr lang="ru" sz="1100" b="1" u="sng">
                <a:latin typeface="Verdana"/>
                <a:ea typeface="Verdana"/>
                <a:cs typeface="Verdana"/>
                <a:sym typeface="Verdana"/>
              </a:rPr>
              <a:t> (structures)</a:t>
            </a:r>
            <a:r>
              <a:rPr lang="ru" sz="1100" b="1">
                <a:latin typeface="Verdana"/>
                <a:ea typeface="Verdana"/>
                <a:cs typeface="Verdana"/>
                <a:sym typeface="Verdana"/>
              </a:rPr>
              <a:t> </a:t>
            </a:r>
            <a:r>
              <a:rPr lang="ru" sz="1100">
                <a:latin typeface="Verdana"/>
                <a:ea typeface="Verdana"/>
                <a:cs typeface="Verdana"/>
                <a:sym typeface="Verdana"/>
              </a:rPr>
              <a:t>of the atoms in their molecules.</a:t>
            </a:r>
            <a:endParaRPr sz="1100"/>
          </a:p>
          <a:p>
            <a:pPr marL="177800" lvl="0" indent="-171450" algn="l" rtl="0">
              <a:lnSpc>
                <a:spcPct val="90000"/>
              </a:lnSpc>
              <a:spcBef>
                <a:spcPts val="800"/>
              </a:spcBef>
              <a:spcAft>
                <a:spcPts val="0"/>
              </a:spcAft>
              <a:buClr>
                <a:schemeClr val="dk1"/>
              </a:buClr>
              <a:buSzPts val="2100"/>
              <a:buChar char="•"/>
            </a:pPr>
            <a:r>
              <a:rPr lang="ru" sz="1100">
                <a:latin typeface="Verdana"/>
                <a:ea typeface="Verdana"/>
                <a:cs typeface="Verdana"/>
                <a:sym typeface="Verdana"/>
              </a:rPr>
              <a:t>These are called</a:t>
            </a:r>
            <a:r>
              <a:rPr lang="ru" sz="1100" b="1">
                <a:latin typeface="Verdana"/>
                <a:ea typeface="Verdana"/>
                <a:cs typeface="Verdana"/>
                <a:sym typeface="Verdana"/>
              </a:rPr>
              <a:t> </a:t>
            </a:r>
            <a:r>
              <a:rPr lang="ru" sz="1100" b="1" u="sng">
                <a:latin typeface="Verdana"/>
                <a:ea typeface="Verdana"/>
                <a:cs typeface="Verdana"/>
                <a:sym typeface="Verdana"/>
              </a:rPr>
              <a:t>isomers.</a:t>
            </a:r>
            <a:endParaRPr sz="1100">
              <a:latin typeface="Verdana"/>
              <a:ea typeface="Verdana"/>
              <a:cs typeface="Verdana"/>
              <a:sym typeface="Verdana"/>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03">
                                            <p:txEl>
                                              <p:pRg st="0" end="0"/>
                                            </p:txEl>
                                          </p:spTgt>
                                        </p:tgtEl>
                                        <p:attrNameLst>
                                          <p:attrName>style.visibility</p:attrName>
                                        </p:attrNameLst>
                                      </p:cBhvr>
                                      <p:to>
                                        <p:strVal val="visible"/>
                                      </p:to>
                                    </p:set>
                                    <p:anim calcmode="lin" valueType="num">
                                      <p:cBhvr additive="base">
                                        <p:cTn id="7" dur="500"/>
                                        <p:tgtEl>
                                          <p:spTgt spid="503">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503">
                                            <p:txEl>
                                              <p:pRg st="1" end="1"/>
                                            </p:txEl>
                                          </p:spTgt>
                                        </p:tgtEl>
                                        <p:attrNameLst>
                                          <p:attrName>style.visibility</p:attrName>
                                        </p:attrNameLst>
                                      </p:cBhvr>
                                      <p:to>
                                        <p:strVal val="visible"/>
                                      </p:to>
                                    </p:set>
                                    <p:anim calcmode="lin" valueType="num">
                                      <p:cBhvr additive="base">
                                        <p:cTn id="12" dur="500"/>
                                        <p:tgtEl>
                                          <p:spTgt spid="503">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503">
                                            <p:txEl>
                                              <p:pRg st="2" end="2"/>
                                            </p:txEl>
                                          </p:spTgt>
                                        </p:tgtEl>
                                        <p:attrNameLst>
                                          <p:attrName>style.visibility</p:attrName>
                                        </p:attrNameLst>
                                      </p:cBhvr>
                                      <p:to>
                                        <p:strVal val="visible"/>
                                      </p:to>
                                    </p:set>
                                    <p:anim calcmode="lin" valueType="num">
                                      <p:cBhvr additive="base">
                                        <p:cTn id="17" dur="500"/>
                                        <p:tgtEl>
                                          <p:spTgt spid="503">
                                            <p:txEl>
                                              <p:pRg st="2" end="2"/>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3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2100"/>
              <a:buFont typeface="Verdana"/>
              <a:buNone/>
            </a:pPr>
            <a:r>
              <a:rPr lang="ru" sz="2100">
                <a:latin typeface="Verdana"/>
                <a:ea typeface="Verdana"/>
                <a:cs typeface="Verdana"/>
                <a:sym typeface="Verdana"/>
              </a:rPr>
              <a:t>If isomers have the same atoms in them, surely they have the same properties, so what's the point?</a:t>
            </a:r>
            <a:endParaRPr sz="1100"/>
          </a:p>
        </p:txBody>
      </p:sp>
      <p:sp>
        <p:nvSpPr>
          <p:cNvPr id="509" name="Google Shape;509;p33"/>
          <p:cNvSpPr txBox="1">
            <a:spLocks noGrp="1"/>
          </p:cNvSpPr>
          <p:nvPr>
            <p:ph type="body" idx="1"/>
          </p:nvPr>
        </p:nvSpPr>
        <p:spPr>
          <a:xfrm>
            <a:off x="1143000" y="1314450"/>
            <a:ext cx="6743700" cy="3829050"/>
          </a:xfrm>
          <a:prstGeom prst="rect">
            <a:avLst/>
          </a:prstGeom>
          <a:noFill/>
          <a:ln>
            <a:noFill/>
          </a:ln>
        </p:spPr>
        <p:txBody>
          <a:bodyPr spcFirstLastPara="1" wrap="square" lIns="68575" tIns="34275" rIns="68575" bIns="34275" anchor="t" anchorCtr="0">
            <a:noAutofit/>
          </a:bodyPr>
          <a:lstStyle/>
          <a:p>
            <a:pPr marL="177800" lvl="0" indent="-171450" algn="l" rtl="0">
              <a:lnSpc>
                <a:spcPct val="90000"/>
              </a:lnSpc>
              <a:spcBef>
                <a:spcPts val="0"/>
              </a:spcBef>
              <a:spcAft>
                <a:spcPts val="0"/>
              </a:spcAft>
              <a:buClr>
                <a:schemeClr val="dk1"/>
              </a:buClr>
              <a:buSzPts val="2100"/>
              <a:buChar char="•"/>
            </a:pPr>
            <a:r>
              <a:rPr lang="ru" sz="1100">
                <a:latin typeface="Verdana"/>
                <a:ea typeface="Verdana"/>
                <a:cs typeface="Verdana"/>
                <a:sym typeface="Verdana"/>
              </a:rPr>
              <a:t>In fact, these small changes in structure can have significant effects on the properties of the substance! </a:t>
            </a:r>
            <a:endParaRPr sz="1100"/>
          </a:p>
          <a:p>
            <a:pPr marL="177800" lvl="0" indent="-171450" algn="l" rtl="0">
              <a:lnSpc>
                <a:spcPct val="90000"/>
              </a:lnSpc>
              <a:spcBef>
                <a:spcPts val="800"/>
              </a:spcBef>
              <a:spcAft>
                <a:spcPts val="0"/>
              </a:spcAft>
              <a:buClr>
                <a:schemeClr val="dk1"/>
              </a:buClr>
              <a:buSzPts val="2100"/>
              <a:buChar char="•"/>
            </a:pPr>
            <a:r>
              <a:rPr lang="ru" sz="1100">
                <a:latin typeface="Verdana"/>
                <a:ea typeface="Verdana"/>
                <a:cs typeface="Verdana"/>
                <a:sym typeface="Verdana"/>
              </a:rPr>
              <a:t>But, it is important to realize that this can have significant effects in a living system. </a:t>
            </a:r>
            <a:endParaRPr sz="1100"/>
          </a:p>
          <a:p>
            <a:pPr marL="177800" lvl="0" indent="-171450" algn="l" rtl="0">
              <a:lnSpc>
                <a:spcPct val="90000"/>
              </a:lnSpc>
              <a:spcBef>
                <a:spcPts val="800"/>
              </a:spcBef>
              <a:spcAft>
                <a:spcPts val="0"/>
              </a:spcAft>
              <a:buClr>
                <a:schemeClr val="dk1"/>
              </a:buClr>
              <a:buSzPts val="2100"/>
              <a:buChar char="•"/>
            </a:pPr>
            <a:r>
              <a:rPr lang="ru" sz="1100">
                <a:latin typeface="Verdana"/>
                <a:ea typeface="Verdana"/>
                <a:cs typeface="Verdana"/>
                <a:sym typeface="Verdana"/>
              </a:rPr>
              <a:t>One optical isomer of glucose, for example, can be used by a living cell, but the other isomer cannot. </a:t>
            </a:r>
            <a:endParaRPr sz="1100"/>
          </a:p>
          <a:p>
            <a:pPr marL="177800" lvl="0" indent="-171450" algn="l" rtl="0">
              <a:lnSpc>
                <a:spcPct val="90000"/>
              </a:lnSpc>
              <a:spcBef>
                <a:spcPts val="800"/>
              </a:spcBef>
              <a:spcAft>
                <a:spcPts val="0"/>
              </a:spcAft>
              <a:buClr>
                <a:schemeClr val="dk1"/>
              </a:buClr>
              <a:buSzPts val="2100"/>
              <a:buChar char="•"/>
            </a:pPr>
            <a:r>
              <a:rPr lang="ru" sz="1100">
                <a:latin typeface="Verdana"/>
                <a:ea typeface="Verdana"/>
                <a:cs typeface="Verdana"/>
                <a:sym typeface="Verdana"/>
              </a:rPr>
              <a:t>This is because the enzyme in the cell which recognizes glucose is sensitive to only one form. </a:t>
            </a:r>
            <a:endParaRPr sz="110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09">
                                            <p:txEl>
                                              <p:pRg st="0" end="0"/>
                                            </p:txEl>
                                          </p:spTgt>
                                        </p:tgtEl>
                                        <p:attrNameLst>
                                          <p:attrName>style.visibility</p:attrName>
                                        </p:attrNameLst>
                                      </p:cBhvr>
                                      <p:to>
                                        <p:strVal val="visible"/>
                                      </p:to>
                                    </p:set>
                                    <p:anim calcmode="lin" valueType="num">
                                      <p:cBhvr additive="base">
                                        <p:cTn id="7" dur="500"/>
                                        <p:tgtEl>
                                          <p:spTgt spid="509">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509">
                                            <p:txEl>
                                              <p:pRg st="1" end="1"/>
                                            </p:txEl>
                                          </p:spTgt>
                                        </p:tgtEl>
                                        <p:attrNameLst>
                                          <p:attrName>style.visibility</p:attrName>
                                        </p:attrNameLst>
                                      </p:cBhvr>
                                      <p:to>
                                        <p:strVal val="visible"/>
                                      </p:to>
                                    </p:set>
                                    <p:anim calcmode="lin" valueType="num">
                                      <p:cBhvr additive="base">
                                        <p:cTn id="12" dur="500"/>
                                        <p:tgtEl>
                                          <p:spTgt spid="509">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509">
                                            <p:txEl>
                                              <p:pRg st="2" end="2"/>
                                            </p:txEl>
                                          </p:spTgt>
                                        </p:tgtEl>
                                        <p:attrNameLst>
                                          <p:attrName>style.visibility</p:attrName>
                                        </p:attrNameLst>
                                      </p:cBhvr>
                                      <p:to>
                                        <p:strVal val="visible"/>
                                      </p:to>
                                    </p:set>
                                    <p:anim calcmode="lin" valueType="num">
                                      <p:cBhvr additive="base">
                                        <p:cTn id="17" dur="500"/>
                                        <p:tgtEl>
                                          <p:spTgt spid="509">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509">
                                            <p:txEl>
                                              <p:pRg st="3" end="3"/>
                                            </p:txEl>
                                          </p:spTgt>
                                        </p:tgtEl>
                                        <p:attrNameLst>
                                          <p:attrName>style.visibility</p:attrName>
                                        </p:attrNameLst>
                                      </p:cBhvr>
                                      <p:to>
                                        <p:strVal val="visible"/>
                                      </p:to>
                                    </p:set>
                                    <p:anim calcmode="lin" valueType="num">
                                      <p:cBhvr additive="base">
                                        <p:cTn id="22" dur="500"/>
                                        <p:tgtEl>
                                          <p:spTgt spid="509">
                                            <p:txEl>
                                              <p:pRg st="3" end="3"/>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pic>
        <p:nvPicPr>
          <p:cNvPr id="514" name="Google Shape;514;p34"/>
          <p:cNvPicPr preferRelativeResize="0"/>
          <p:nvPr/>
        </p:nvPicPr>
        <p:blipFill rotWithShape="1">
          <a:blip r:embed="rId3">
            <a:alphaModFix/>
          </a:blip>
          <a:srcRect/>
          <a:stretch/>
        </p:blipFill>
        <p:spPr>
          <a:xfrm>
            <a:off x="152400" y="76200"/>
            <a:ext cx="8080726" cy="48387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3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2800"/>
              <a:buFont typeface="Calibri"/>
              <a:buNone/>
            </a:pPr>
            <a:r>
              <a:rPr lang="ru" sz="3959"/>
              <a:t> Isomerism</a:t>
            </a:r>
            <a:endParaRPr sz="3959"/>
          </a:p>
        </p:txBody>
      </p:sp>
      <p:sp>
        <p:nvSpPr>
          <p:cNvPr id="520" name="Google Shape;520;p3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Clr>
                <a:schemeClr val="dk1"/>
              </a:buClr>
              <a:buSzPts val="1800"/>
              <a:buNone/>
            </a:pPr>
            <a:endParaRPr/>
          </a:p>
          <a:p>
            <a:pPr marL="457200" lvl="0" indent="-228600" algn="l" rtl="0">
              <a:lnSpc>
                <a:spcPct val="100000"/>
              </a:lnSpc>
              <a:spcBef>
                <a:spcPts val="0"/>
              </a:spcBef>
              <a:spcAft>
                <a:spcPts val="0"/>
              </a:spcAft>
              <a:buClr>
                <a:schemeClr val="dk1"/>
              </a:buClr>
              <a:buSzPts val="1800"/>
              <a:buNone/>
            </a:pPr>
            <a:endParaRPr/>
          </a:p>
        </p:txBody>
      </p:sp>
      <p:pic>
        <p:nvPicPr>
          <p:cNvPr id="521" name="Google Shape;521;p35" descr="C:\Users\jean\Desktop\лекции по биоорг химии\2 часть лекций\isomers of alkanes.PNG"/>
          <p:cNvPicPr preferRelativeResize="0"/>
          <p:nvPr/>
        </p:nvPicPr>
        <p:blipFill rotWithShape="1">
          <a:blip r:embed="rId3">
            <a:alphaModFix/>
          </a:blip>
          <a:srcRect/>
          <a:stretch/>
        </p:blipFill>
        <p:spPr>
          <a:xfrm>
            <a:off x="1606351" y="1081776"/>
            <a:ext cx="6062610" cy="3564396"/>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pic>
        <p:nvPicPr>
          <p:cNvPr id="526" name="Google Shape;526;g7ed404adc7_0_0"/>
          <p:cNvPicPr preferRelativeResize="0"/>
          <p:nvPr/>
        </p:nvPicPr>
        <p:blipFill>
          <a:blip r:embed="rId3">
            <a:alphaModFix/>
          </a:blip>
          <a:stretch>
            <a:fillRect/>
          </a:stretch>
        </p:blipFill>
        <p:spPr>
          <a:xfrm>
            <a:off x="152400" y="152400"/>
            <a:ext cx="8641106" cy="4838701"/>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g7ed404adc7_0_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sp>
        <p:nvSpPr>
          <p:cNvPr id="532" name="Google Shape;532;g7ed404adc7_0_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533" name="Google Shape;533;g7ed404adc7_0_6"/>
          <p:cNvPicPr preferRelativeResize="0"/>
          <p:nvPr/>
        </p:nvPicPr>
        <p:blipFill>
          <a:blip r:embed="rId3">
            <a:alphaModFix/>
          </a:blip>
          <a:stretch>
            <a:fillRect/>
          </a:stretch>
        </p:blipFill>
        <p:spPr>
          <a:xfrm>
            <a:off x="169400" y="106750"/>
            <a:ext cx="8808626" cy="49319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4"/>
          <p:cNvSpPr txBox="1">
            <a:spLocks noGrp="1"/>
          </p:cNvSpPr>
          <p:nvPr>
            <p:ph type="body" idx="1"/>
          </p:nvPr>
        </p:nvSpPr>
        <p:spPr>
          <a:xfrm>
            <a:off x="3429000" y="1143000"/>
            <a:ext cx="5428500" cy="3714900"/>
          </a:xfrm>
          <a:prstGeom prst="rect">
            <a:avLst/>
          </a:prstGeom>
          <a:noFill/>
          <a:ln>
            <a:noFill/>
          </a:ln>
        </p:spPr>
        <p:txBody>
          <a:bodyPr spcFirstLastPara="1" wrap="square" lIns="68575" tIns="34275" rIns="68575" bIns="34275" anchor="t" anchorCtr="0">
            <a:noAutofit/>
          </a:bodyPr>
          <a:lstStyle/>
          <a:p>
            <a:pPr marL="177800" lvl="0" indent="-177800" algn="l" rtl="0">
              <a:lnSpc>
                <a:spcPct val="90000"/>
              </a:lnSpc>
              <a:spcBef>
                <a:spcPts val="0"/>
              </a:spcBef>
              <a:spcAft>
                <a:spcPts val="0"/>
              </a:spcAft>
              <a:buClr>
                <a:schemeClr val="dk1"/>
              </a:buClr>
              <a:buSzPts val="2400"/>
              <a:buChar char="•"/>
            </a:pPr>
            <a:r>
              <a:rPr lang="ru" sz="2400">
                <a:latin typeface="Arial"/>
                <a:ea typeface="Arial"/>
                <a:cs typeface="Arial"/>
                <a:sym typeface="Arial"/>
              </a:rPr>
              <a:t>Guess how many elements your body is made up of?</a:t>
            </a:r>
            <a:endParaRPr sz="2400">
              <a:latin typeface="Arial"/>
              <a:ea typeface="Arial"/>
              <a:cs typeface="Arial"/>
              <a:sym typeface="Arial"/>
            </a:endParaRPr>
          </a:p>
          <a:p>
            <a:pPr marL="520700" lvl="1" indent="-177800" algn="l" rtl="0">
              <a:lnSpc>
                <a:spcPct val="90000"/>
              </a:lnSpc>
              <a:spcBef>
                <a:spcPts val="400"/>
              </a:spcBef>
              <a:spcAft>
                <a:spcPts val="0"/>
              </a:spcAft>
              <a:buClr>
                <a:schemeClr val="dk1"/>
              </a:buClr>
              <a:buSzPts val="2400"/>
              <a:buChar char="•"/>
            </a:pPr>
            <a:r>
              <a:rPr lang="ru" sz="2400" b="1" u="sng">
                <a:latin typeface="Arial"/>
                <a:ea typeface="Arial"/>
                <a:cs typeface="Arial"/>
                <a:sym typeface="Arial"/>
              </a:rPr>
              <a:t>25</a:t>
            </a:r>
            <a:r>
              <a:rPr lang="ru" sz="2400">
                <a:latin typeface="Arial"/>
                <a:ea typeface="Arial"/>
                <a:cs typeface="Arial"/>
                <a:sym typeface="Arial"/>
              </a:rPr>
              <a:t> elements make up all living things</a:t>
            </a:r>
            <a:endParaRPr sz="2400">
              <a:latin typeface="Arial"/>
              <a:ea typeface="Arial"/>
              <a:cs typeface="Arial"/>
              <a:sym typeface="Arial"/>
            </a:endParaRPr>
          </a:p>
          <a:p>
            <a:pPr marL="177800" lvl="0" indent="-177800" algn="l" rtl="0">
              <a:lnSpc>
                <a:spcPct val="90000"/>
              </a:lnSpc>
              <a:spcBef>
                <a:spcPts val="800"/>
              </a:spcBef>
              <a:spcAft>
                <a:spcPts val="0"/>
              </a:spcAft>
              <a:buClr>
                <a:schemeClr val="dk1"/>
              </a:buClr>
              <a:buSzPts val="2400"/>
              <a:buChar char="•"/>
            </a:pPr>
            <a:r>
              <a:rPr lang="ru" sz="2400">
                <a:latin typeface="Arial"/>
                <a:ea typeface="Arial"/>
                <a:cs typeface="Arial"/>
                <a:sym typeface="Arial"/>
              </a:rPr>
              <a:t>About 97% of your body’s mass is made of just 4 elements: </a:t>
            </a:r>
            <a:r>
              <a:rPr lang="ru" sz="2400" b="1" u="sng">
                <a:latin typeface="Arial"/>
                <a:ea typeface="Arial"/>
                <a:cs typeface="Arial"/>
                <a:sym typeface="Arial"/>
              </a:rPr>
              <a:t>oxygen</a:t>
            </a:r>
            <a:r>
              <a:rPr lang="ru" sz="2400">
                <a:latin typeface="Arial"/>
                <a:ea typeface="Arial"/>
                <a:cs typeface="Arial"/>
                <a:sym typeface="Arial"/>
              </a:rPr>
              <a:t>, </a:t>
            </a:r>
            <a:r>
              <a:rPr lang="ru" sz="2400" b="1" u="sng">
                <a:latin typeface="Arial"/>
                <a:ea typeface="Arial"/>
                <a:cs typeface="Arial"/>
                <a:sym typeface="Arial"/>
              </a:rPr>
              <a:t>carbon</a:t>
            </a:r>
            <a:r>
              <a:rPr lang="ru" sz="2400">
                <a:latin typeface="Arial"/>
                <a:ea typeface="Arial"/>
                <a:cs typeface="Arial"/>
                <a:sym typeface="Arial"/>
              </a:rPr>
              <a:t>, </a:t>
            </a:r>
            <a:r>
              <a:rPr lang="ru" sz="2400" b="1" u="sng">
                <a:latin typeface="Arial"/>
                <a:ea typeface="Arial"/>
                <a:cs typeface="Arial"/>
                <a:sym typeface="Arial"/>
              </a:rPr>
              <a:t>hydrogen</a:t>
            </a:r>
            <a:r>
              <a:rPr lang="ru" sz="2400">
                <a:latin typeface="Arial"/>
                <a:ea typeface="Arial"/>
                <a:cs typeface="Arial"/>
                <a:sym typeface="Arial"/>
              </a:rPr>
              <a:t>, &amp; </a:t>
            </a:r>
            <a:r>
              <a:rPr lang="ru" sz="2400" b="1" u="sng">
                <a:latin typeface="Arial"/>
                <a:ea typeface="Arial"/>
                <a:cs typeface="Arial"/>
                <a:sym typeface="Arial"/>
              </a:rPr>
              <a:t>nitrogen.</a:t>
            </a:r>
            <a:endParaRPr sz="2400">
              <a:latin typeface="Arial"/>
              <a:ea typeface="Arial"/>
              <a:cs typeface="Arial"/>
              <a:sym typeface="Arial"/>
            </a:endParaRPr>
          </a:p>
          <a:p>
            <a:pPr marL="177800" lvl="0" indent="-177800" algn="l" rtl="0">
              <a:lnSpc>
                <a:spcPct val="90000"/>
              </a:lnSpc>
              <a:spcBef>
                <a:spcPts val="800"/>
              </a:spcBef>
              <a:spcAft>
                <a:spcPts val="0"/>
              </a:spcAft>
              <a:buClr>
                <a:schemeClr val="dk1"/>
              </a:buClr>
              <a:buSzPts val="2400"/>
              <a:buChar char="•"/>
            </a:pPr>
            <a:r>
              <a:rPr lang="ru" sz="2400">
                <a:latin typeface="Arial"/>
                <a:ea typeface="Arial"/>
                <a:cs typeface="Arial"/>
                <a:sym typeface="Arial"/>
              </a:rPr>
              <a:t>Two other major elements are </a:t>
            </a:r>
            <a:r>
              <a:rPr lang="ru" sz="2400" b="1" u="sng">
                <a:latin typeface="Arial"/>
                <a:ea typeface="Arial"/>
                <a:cs typeface="Arial"/>
                <a:sym typeface="Arial"/>
              </a:rPr>
              <a:t>phosphorous</a:t>
            </a:r>
            <a:r>
              <a:rPr lang="ru" sz="2400">
                <a:latin typeface="Arial"/>
                <a:ea typeface="Arial"/>
                <a:cs typeface="Arial"/>
                <a:sym typeface="Arial"/>
              </a:rPr>
              <a:t> &amp; </a:t>
            </a:r>
            <a:r>
              <a:rPr lang="ru" sz="2400" b="1" u="sng">
                <a:latin typeface="Arial"/>
                <a:ea typeface="Arial"/>
                <a:cs typeface="Arial"/>
                <a:sym typeface="Arial"/>
              </a:rPr>
              <a:t>sulfur</a:t>
            </a:r>
            <a:r>
              <a:rPr lang="ru" sz="2400">
                <a:latin typeface="Arial"/>
                <a:ea typeface="Arial"/>
                <a:cs typeface="Arial"/>
                <a:sym typeface="Arial"/>
              </a:rPr>
              <a:t>.</a:t>
            </a:r>
            <a:endParaRPr sz="2400">
              <a:latin typeface="Arial"/>
              <a:ea typeface="Arial"/>
              <a:cs typeface="Arial"/>
              <a:sym typeface="Arial"/>
            </a:endParaRPr>
          </a:p>
        </p:txBody>
      </p:sp>
      <p:pic>
        <p:nvPicPr>
          <p:cNvPr id="254" name="Google Shape;254;p4" descr="carbon in the body"/>
          <p:cNvPicPr preferRelativeResize="0"/>
          <p:nvPr/>
        </p:nvPicPr>
        <p:blipFill rotWithShape="1">
          <a:blip r:embed="rId3">
            <a:alphaModFix/>
          </a:blip>
          <a:srcRect/>
          <a:stretch/>
        </p:blipFill>
        <p:spPr>
          <a:xfrm>
            <a:off x="267133" y="1185399"/>
            <a:ext cx="3161867" cy="2713925"/>
          </a:xfrm>
          <a:prstGeom prst="rect">
            <a:avLst/>
          </a:prstGeom>
          <a:noFill/>
          <a:ln>
            <a:noFill/>
          </a:ln>
        </p:spPr>
      </p:pic>
      <p:sp>
        <p:nvSpPr>
          <p:cNvPr id="255" name="Google Shape;255;p4"/>
          <p:cNvSpPr txBox="1"/>
          <p:nvPr/>
        </p:nvSpPr>
        <p:spPr>
          <a:xfrm>
            <a:off x="665677" y="191221"/>
            <a:ext cx="7886700" cy="994172"/>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dk1"/>
              </a:buClr>
              <a:buSzPts val="2100"/>
              <a:buFont typeface="Verdana"/>
              <a:buNone/>
            </a:pPr>
            <a:r>
              <a:rPr lang="ru" sz="2100" b="0" i="0" u="none" strike="noStrike" cap="none">
                <a:solidFill>
                  <a:schemeClr val="dk1"/>
                </a:solidFill>
                <a:latin typeface="Arial"/>
                <a:ea typeface="Arial"/>
                <a:cs typeface="Arial"/>
                <a:sym typeface="Arial"/>
              </a:rPr>
              <a:t>What are living things made of?</a:t>
            </a:r>
            <a:endParaRPr sz="2100" b="0" i="0" u="none" strike="noStrike" cap="none">
              <a:solidFill>
                <a:schemeClr val="dk1"/>
              </a:solidFill>
              <a:latin typeface="Arial"/>
              <a:ea typeface="Arial"/>
              <a:cs typeface="Arial"/>
              <a:sym typeface="Aria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3">
                                            <p:txEl>
                                              <p:pRg st="0" end="0"/>
                                            </p:txEl>
                                          </p:spTgt>
                                        </p:tgtEl>
                                        <p:attrNameLst>
                                          <p:attrName>style.visibility</p:attrName>
                                        </p:attrNameLst>
                                      </p:cBhvr>
                                      <p:to>
                                        <p:strVal val="visible"/>
                                      </p:to>
                                    </p:set>
                                    <p:animEffect transition="in" filter="fade">
                                      <p:cBhvr>
                                        <p:cTn id="7" dur="2000"/>
                                        <p:tgtEl>
                                          <p:spTgt spid="25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53">
                                            <p:txEl>
                                              <p:pRg st="1" end="1"/>
                                            </p:txEl>
                                          </p:spTgt>
                                        </p:tgtEl>
                                        <p:attrNameLst>
                                          <p:attrName>style.visibility</p:attrName>
                                        </p:attrNameLst>
                                      </p:cBhvr>
                                      <p:to>
                                        <p:strVal val="visible"/>
                                      </p:to>
                                    </p:set>
                                    <p:animEffect transition="in" filter="fade">
                                      <p:cBhvr>
                                        <p:cTn id="10" dur="2000"/>
                                        <p:tgtEl>
                                          <p:spTgt spid="25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53">
                                            <p:txEl>
                                              <p:pRg st="2" end="2"/>
                                            </p:txEl>
                                          </p:spTgt>
                                        </p:tgtEl>
                                        <p:attrNameLst>
                                          <p:attrName>style.visibility</p:attrName>
                                        </p:attrNameLst>
                                      </p:cBhvr>
                                      <p:to>
                                        <p:strVal val="visible"/>
                                      </p:to>
                                    </p:set>
                                    <p:animEffect transition="in" filter="fade">
                                      <p:cBhvr>
                                        <p:cTn id="13" dur="2000"/>
                                        <p:tgtEl>
                                          <p:spTgt spid="25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53">
                                            <p:txEl>
                                              <p:pRg st="3" end="3"/>
                                            </p:txEl>
                                          </p:spTgt>
                                        </p:tgtEl>
                                        <p:attrNameLst>
                                          <p:attrName>style.visibility</p:attrName>
                                        </p:attrNameLst>
                                      </p:cBhvr>
                                      <p:to>
                                        <p:strVal val="visible"/>
                                      </p:to>
                                    </p:set>
                                    <p:animEffect transition="in" filter="fade">
                                      <p:cBhvr>
                                        <p:cTn id="16" dur="2000"/>
                                        <p:tgtEl>
                                          <p:spTgt spid="25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g7ed404adc7_0_1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sp>
        <p:nvSpPr>
          <p:cNvPr id="539" name="Google Shape;539;g7ed404adc7_0_1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540" name="Google Shape;540;g7ed404adc7_0_12"/>
          <p:cNvPicPr preferRelativeResize="0"/>
          <p:nvPr/>
        </p:nvPicPr>
        <p:blipFill>
          <a:blip r:embed="rId3">
            <a:alphaModFix/>
          </a:blip>
          <a:stretch>
            <a:fillRect/>
          </a:stretch>
        </p:blipFill>
        <p:spPr>
          <a:xfrm>
            <a:off x="95450" y="77000"/>
            <a:ext cx="8882575" cy="49502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36"/>
          <p:cNvSpPr txBox="1">
            <a:spLocks noGrp="1"/>
          </p:cNvSpPr>
          <p:nvPr>
            <p:ph type="title"/>
          </p:nvPr>
        </p:nvSpPr>
        <p:spPr>
          <a:xfrm>
            <a:off x="628650" y="273849"/>
            <a:ext cx="7886700" cy="480000"/>
          </a:xfrm>
          <a:prstGeom prst="rect">
            <a:avLst/>
          </a:prstGeom>
          <a:noFill/>
          <a:ln>
            <a:noFill/>
          </a:ln>
        </p:spPr>
        <p:txBody>
          <a:bodyPr spcFirstLastPara="1" wrap="square" lIns="68575" tIns="34275" rIns="68575" bIns="34275" anchor="ctr" anchorCtr="0">
            <a:noAutofit/>
          </a:bodyPr>
          <a:lstStyle/>
          <a:p>
            <a:pPr marL="0" lvl="0" indent="0" algn="ctr" rtl="0">
              <a:lnSpc>
                <a:spcPct val="115000"/>
              </a:lnSpc>
              <a:spcBef>
                <a:spcPts val="1400"/>
              </a:spcBef>
              <a:spcAft>
                <a:spcPts val="0"/>
              </a:spcAft>
              <a:buClr>
                <a:schemeClr val="dk1"/>
              </a:buClr>
              <a:buSzPts val="1100"/>
              <a:buFont typeface="Arial"/>
              <a:buNone/>
            </a:pPr>
            <a:r>
              <a:rPr lang="ru" sz="1400" b="1">
                <a:solidFill>
                  <a:srgbClr val="000066"/>
                </a:solidFill>
                <a:latin typeface="Arial"/>
                <a:ea typeface="Arial"/>
                <a:cs typeface="Arial"/>
                <a:sym typeface="Arial"/>
              </a:rPr>
              <a:t>STRUCTURAL ISOMERISM - </a:t>
            </a:r>
            <a:r>
              <a:rPr lang="ru" sz="1400" b="1">
                <a:solidFill>
                  <a:srgbClr val="CC3300"/>
                </a:solidFill>
                <a:latin typeface="Arial"/>
                <a:ea typeface="Arial"/>
                <a:cs typeface="Arial"/>
                <a:sym typeface="Arial"/>
              </a:rPr>
              <a:t>INTRODUCTION</a:t>
            </a:r>
            <a:endParaRPr sz="1400" b="1">
              <a:solidFill>
                <a:srgbClr val="CC3300"/>
              </a:solidFill>
              <a:latin typeface="Arial"/>
              <a:ea typeface="Arial"/>
              <a:cs typeface="Arial"/>
              <a:sym typeface="Arial"/>
            </a:endParaRPr>
          </a:p>
          <a:p>
            <a:pPr marL="0" lvl="0" indent="0" algn="l" rtl="0">
              <a:lnSpc>
                <a:spcPct val="90000"/>
              </a:lnSpc>
              <a:spcBef>
                <a:spcPts val="0"/>
              </a:spcBef>
              <a:spcAft>
                <a:spcPts val="0"/>
              </a:spcAft>
              <a:buSzPts val="1400"/>
              <a:buNone/>
            </a:pPr>
            <a:endParaRPr sz="1400"/>
          </a:p>
        </p:txBody>
      </p:sp>
      <p:sp>
        <p:nvSpPr>
          <p:cNvPr id="546" name="Google Shape;546;p36"/>
          <p:cNvSpPr txBox="1">
            <a:spLocks noGrp="1"/>
          </p:cNvSpPr>
          <p:nvPr>
            <p:ph type="body" idx="1"/>
          </p:nvPr>
        </p:nvSpPr>
        <p:spPr>
          <a:xfrm>
            <a:off x="148125" y="679050"/>
            <a:ext cx="8841000" cy="3263400"/>
          </a:xfrm>
          <a:prstGeom prst="rect">
            <a:avLst/>
          </a:prstGeom>
          <a:noFill/>
          <a:ln>
            <a:noFill/>
          </a:ln>
        </p:spPr>
        <p:txBody>
          <a:bodyPr spcFirstLastPara="1" wrap="square" lIns="68575" tIns="34275" rIns="68575" bIns="34275" anchor="t" anchorCtr="0">
            <a:noAutofit/>
          </a:bodyPr>
          <a:lstStyle/>
          <a:p>
            <a:pPr marL="0" lvl="0" indent="0" algn="ctr" rtl="0">
              <a:lnSpc>
                <a:spcPct val="115000"/>
              </a:lnSpc>
              <a:spcBef>
                <a:spcPts val="0"/>
              </a:spcBef>
              <a:spcAft>
                <a:spcPts val="0"/>
              </a:spcAft>
              <a:buClr>
                <a:schemeClr val="dk1"/>
              </a:buClr>
              <a:buSzPts val="1100"/>
              <a:buFont typeface="Arial"/>
              <a:buNone/>
            </a:pPr>
            <a:r>
              <a:rPr lang="ru" sz="1400" b="1">
                <a:solidFill>
                  <a:srgbClr val="CC3300"/>
                </a:solidFill>
                <a:latin typeface="Arial"/>
                <a:ea typeface="Arial"/>
                <a:cs typeface="Arial"/>
                <a:sym typeface="Arial"/>
              </a:rPr>
              <a:t>COMPOUNDS HAVE THE SAME MOLECULAR FORMULA</a:t>
            </a:r>
            <a:endParaRPr sz="1400" b="1">
              <a:solidFill>
                <a:srgbClr val="CC3300"/>
              </a:solidFill>
              <a:latin typeface="Arial"/>
              <a:ea typeface="Arial"/>
              <a:cs typeface="Arial"/>
              <a:sym typeface="Arial"/>
            </a:endParaRPr>
          </a:p>
          <a:p>
            <a:pPr marL="0" lvl="0" indent="0" algn="ctr" rtl="0">
              <a:lnSpc>
                <a:spcPct val="115000"/>
              </a:lnSpc>
              <a:spcBef>
                <a:spcPts val="200"/>
              </a:spcBef>
              <a:spcAft>
                <a:spcPts val="0"/>
              </a:spcAft>
              <a:buClr>
                <a:schemeClr val="dk1"/>
              </a:buClr>
              <a:buSzPts val="1100"/>
              <a:buFont typeface="Arial"/>
              <a:buNone/>
            </a:pPr>
            <a:r>
              <a:rPr lang="ru" sz="1400" b="1">
                <a:solidFill>
                  <a:srgbClr val="CC3300"/>
                </a:solidFill>
                <a:latin typeface="Arial"/>
                <a:ea typeface="Arial"/>
                <a:cs typeface="Arial"/>
                <a:sym typeface="Arial"/>
              </a:rPr>
              <a:t>BUT DIFFERENT STRUCTURAL FORMULA</a:t>
            </a:r>
            <a:endParaRPr sz="1400" b="1">
              <a:solidFill>
                <a:srgbClr val="CC3300"/>
              </a:solidFill>
              <a:latin typeface="Arial"/>
              <a:ea typeface="Arial"/>
              <a:cs typeface="Arial"/>
              <a:sym typeface="Arial"/>
            </a:endParaRPr>
          </a:p>
          <a:p>
            <a:pPr marL="0" lvl="0" indent="0" algn="l" rtl="0">
              <a:lnSpc>
                <a:spcPct val="115000"/>
              </a:lnSpc>
              <a:spcBef>
                <a:spcPts val="200"/>
              </a:spcBef>
              <a:spcAft>
                <a:spcPts val="0"/>
              </a:spcAft>
              <a:buClr>
                <a:schemeClr val="dk1"/>
              </a:buClr>
              <a:buSzPts val="1100"/>
              <a:buFont typeface="Arial"/>
              <a:buNone/>
            </a:pPr>
            <a:r>
              <a:rPr lang="ru" sz="1400" b="1">
                <a:solidFill>
                  <a:srgbClr val="CC3300"/>
                </a:solidFill>
                <a:latin typeface="Arial"/>
                <a:ea typeface="Arial"/>
                <a:cs typeface="Arial"/>
                <a:sym typeface="Arial"/>
              </a:rPr>
              <a:t>Chain</a:t>
            </a:r>
            <a:r>
              <a:rPr lang="ru" sz="1400" b="1">
                <a:latin typeface="Arial"/>
                <a:ea typeface="Arial"/>
                <a:cs typeface="Arial"/>
                <a:sym typeface="Arial"/>
              </a:rPr>
              <a:t>  different arrangements of the carbon skeleton</a:t>
            </a:r>
            <a:endParaRPr sz="1400" b="1">
              <a:latin typeface="Arial"/>
              <a:ea typeface="Arial"/>
              <a:cs typeface="Arial"/>
              <a:sym typeface="Arial"/>
            </a:endParaRPr>
          </a:p>
          <a:p>
            <a:pPr marL="0" lvl="0" indent="0" algn="l" rtl="0">
              <a:lnSpc>
                <a:spcPct val="115000"/>
              </a:lnSpc>
              <a:spcBef>
                <a:spcPts val="200"/>
              </a:spcBef>
              <a:spcAft>
                <a:spcPts val="0"/>
              </a:spcAft>
              <a:buClr>
                <a:schemeClr val="dk1"/>
              </a:buClr>
              <a:buSzPts val="1100"/>
              <a:buFont typeface="Arial"/>
              <a:buNone/>
            </a:pPr>
            <a:r>
              <a:rPr lang="ru" sz="1400" b="1">
                <a:latin typeface="Arial"/>
                <a:ea typeface="Arial"/>
                <a:cs typeface="Arial"/>
                <a:sym typeface="Arial"/>
              </a:rPr>
              <a:t>  similar chemical properties</a:t>
            </a:r>
            <a:endParaRPr sz="1400" b="1">
              <a:latin typeface="Arial"/>
              <a:ea typeface="Arial"/>
              <a:cs typeface="Arial"/>
              <a:sym typeface="Arial"/>
            </a:endParaRPr>
          </a:p>
          <a:p>
            <a:pPr marL="0" lvl="0" indent="0" algn="l" rtl="0">
              <a:lnSpc>
                <a:spcPct val="115000"/>
              </a:lnSpc>
              <a:spcBef>
                <a:spcPts val="200"/>
              </a:spcBef>
              <a:spcAft>
                <a:spcPts val="0"/>
              </a:spcAft>
              <a:buClr>
                <a:schemeClr val="dk1"/>
              </a:buClr>
              <a:buSzPts val="1100"/>
              <a:buFont typeface="Arial"/>
              <a:buNone/>
            </a:pPr>
            <a:r>
              <a:rPr lang="ru" sz="1400" b="1">
                <a:latin typeface="Arial"/>
                <a:ea typeface="Arial"/>
                <a:cs typeface="Arial"/>
                <a:sym typeface="Arial"/>
              </a:rPr>
              <a:t>  slightly different physical properties</a:t>
            </a:r>
            <a:endParaRPr sz="1400" b="1">
              <a:latin typeface="Arial"/>
              <a:ea typeface="Arial"/>
              <a:cs typeface="Arial"/>
              <a:sym typeface="Arial"/>
            </a:endParaRPr>
          </a:p>
          <a:p>
            <a:pPr marL="0" lvl="0" indent="0" algn="l" rtl="0">
              <a:lnSpc>
                <a:spcPct val="115000"/>
              </a:lnSpc>
              <a:spcBef>
                <a:spcPts val="200"/>
              </a:spcBef>
              <a:spcAft>
                <a:spcPts val="0"/>
              </a:spcAft>
              <a:buClr>
                <a:schemeClr val="dk1"/>
              </a:buClr>
              <a:buSzPts val="1100"/>
              <a:buFont typeface="Arial"/>
              <a:buNone/>
            </a:pPr>
            <a:r>
              <a:rPr lang="ru" sz="1400" b="1">
                <a:latin typeface="Arial"/>
                <a:ea typeface="Arial"/>
                <a:cs typeface="Arial"/>
                <a:sym typeface="Arial"/>
              </a:rPr>
              <a:t>  more branching = lower boiling point</a:t>
            </a:r>
            <a:endParaRPr sz="1400" b="1">
              <a:latin typeface="Arial"/>
              <a:ea typeface="Arial"/>
              <a:cs typeface="Arial"/>
              <a:sym typeface="Arial"/>
            </a:endParaRPr>
          </a:p>
          <a:p>
            <a:pPr marL="0" lvl="0" indent="0" algn="l" rtl="0">
              <a:lnSpc>
                <a:spcPct val="115000"/>
              </a:lnSpc>
              <a:spcBef>
                <a:spcPts val="200"/>
              </a:spcBef>
              <a:spcAft>
                <a:spcPts val="0"/>
              </a:spcAft>
              <a:buClr>
                <a:schemeClr val="dk1"/>
              </a:buClr>
              <a:buSzPts val="1100"/>
              <a:buFont typeface="Arial"/>
              <a:buNone/>
            </a:pPr>
            <a:r>
              <a:rPr lang="ru" sz="1400" b="1">
                <a:solidFill>
                  <a:srgbClr val="CC3300"/>
                </a:solidFill>
                <a:latin typeface="Arial"/>
                <a:ea typeface="Arial"/>
                <a:cs typeface="Arial"/>
                <a:sym typeface="Arial"/>
              </a:rPr>
              <a:t>Positional</a:t>
            </a:r>
            <a:r>
              <a:rPr lang="ru" sz="1400" b="1">
                <a:latin typeface="Arial"/>
                <a:ea typeface="Arial"/>
                <a:cs typeface="Arial"/>
                <a:sym typeface="Arial"/>
              </a:rPr>
              <a:t>  same carbon skeleton</a:t>
            </a:r>
            <a:endParaRPr sz="1400" b="1">
              <a:latin typeface="Arial"/>
              <a:ea typeface="Arial"/>
              <a:cs typeface="Arial"/>
              <a:sym typeface="Arial"/>
            </a:endParaRPr>
          </a:p>
          <a:p>
            <a:pPr marL="0" lvl="0" indent="0" algn="l" rtl="0">
              <a:lnSpc>
                <a:spcPct val="115000"/>
              </a:lnSpc>
              <a:spcBef>
                <a:spcPts val="200"/>
              </a:spcBef>
              <a:spcAft>
                <a:spcPts val="0"/>
              </a:spcAft>
              <a:buClr>
                <a:schemeClr val="dk1"/>
              </a:buClr>
              <a:buSzPts val="1100"/>
              <a:buFont typeface="Arial"/>
              <a:buNone/>
            </a:pPr>
            <a:r>
              <a:rPr lang="ru" sz="1400" b="1">
                <a:latin typeface="Arial"/>
                <a:ea typeface="Arial"/>
                <a:cs typeface="Arial"/>
                <a:sym typeface="Arial"/>
              </a:rPr>
              <a:t>  same functional group</a:t>
            </a:r>
            <a:endParaRPr sz="1400" b="1">
              <a:latin typeface="Arial"/>
              <a:ea typeface="Arial"/>
              <a:cs typeface="Arial"/>
              <a:sym typeface="Arial"/>
            </a:endParaRPr>
          </a:p>
          <a:p>
            <a:pPr marL="0" lvl="0" indent="0" algn="l" rtl="0">
              <a:lnSpc>
                <a:spcPct val="115000"/>
              </a:lnSpc>
              <a:spcBef>
                <a:spcPts val="200"/>
              </a:spcBef>
              <a:spcAft>
                <a:spcPts val="0"/>
              </a:spcAft>
              <a:buClr>
                <a:schemeClr val="dk1"/>
              </a:buClr>
              <a:buSzPts val="1100"/>
              <a:buFont typeface="Arial"/>
              <a:buNone/>
            </a:pPr>
            <a:r>
              <a:rPr lang="ru" sz="1400" b="1">
                <a:latin typeface="Arial"/>
                <a:ea typeface="Arial"/>
                <a:cs typeface="Arial"/>
                <a:sym typeface="Arial"/>
              </a:rPr>
              <a:t>  functional group is in a different position</a:t>
            </a:r>
            <a:endParaRPr sz="1400" b="1">
              <a:latin typeface="Arial"/>
              <a:ea typeface="Arial"/>
              <a:cs typeface="Arial"/>
              <a:sym typeface="Arial"/>
            </a:endParaRPr>
          </a:p>
          <a:p>
            <a:pPr marL="0" lvl="0" indent="0" algn="l" rtl="0">
              <a:lnSpc>
                <a:spcPct val="115000"/>
              </a:lnSpc>
              <a:spcBef>
                <a:spcPts val="200"/>
              </a:spcBef>
              <a:spcAft>
                <a:spcPts val="0"/>
              </a:spcAft>
              <a:buClr>
                <a:schemeClr val="dk1"/>
              </a:buClr>
              <a:buSzPts val="1100"/>
              <a:buFont typeface="Arial"/>
              <a:buNone/>
            </a:pPr>
            <a:r>
              <a:rPr lang="ru" sz="1400" b="1">
                <a:latin typeface="Arial"/>
                <a:ea typeface="Arial"/>
                <a:cs typeface="Arial"/>
                <a:sym typeface="Arial"/>
              </a:rPr>
              <a:t>  similar chemical properties - slightly different physical properties</a:t>
            </a:r>
            <a:endParaRPr sz="1400" b="1">
              <a:latin typeface="Arial"/>
              <a:ea typeface="Arial"/>
              <a:cs typeface="Arial"/>
              <a:sym typeface="Arial"/>
            </a:endParaRPr>
          </a:p>
          <a:p>
            <a:pPr marL="0" lvl="0" indent="0" algn="l" rtl="0">
              <a:lnSpc>
                <a:spcPct val="115000"/>
              </a:lnSpc>
              <a:spcBef>
                <a:spcPts val="200"/>
              </a:spcBef>
              <a:spcAft>
                <a:spcPts val="0"/>
              </a:spcAft>
              <a:buClr>
                <a:schemeClr val="dk1"/>
              </a:buClr>
              <a:buSzPts val="1100"/>
              <a:buFont typeface="Arial"/>
              <a:buNone/>
            </a:pPr>
            <a:r>
              <a:rPr lang="ru" sz="1400" b="1">
                <a:solidFill>
                  <a:srgbClr val="CC3300"/>
                </a:solidFill>
                <a:latin typeface="Arial"/>
                <a:ea typeface="Arial"/>
                <a:cs typeface="Arial"/>
                <a:sym typeface="Arial"/>
              </a:rPr>
              <a:t>Functional</a:t>
            </a:r>
            <a:r>
              <a:rPr lang="ru" sz="1400" b="1">
                <a:latin typeface="Arial"/>
                <a:ea typeface="Arial"/>
                <a:cs typeface="Arial"/>
                <a:sym typeface="Arial"/>
              </a:rPr>
              <a:t> </a:t>
            </a:r>
            <a:r>
              <a:rPr lang="ru" sz="1400" b="1">
                <a:solidFill>
                  <a:srgbClr val="CC3300"/>
                </a:solidFill>
                <a:latin typeface="Arial"/>
                <a:ea typeface="Arial"/>
                <a:cs typeface="Arial"/>
                <a:sym typeface="Arial"/>
              </a:rPr>
              <a:t>Group</a:t>
            </a:r>
            <a:r>
              <a:rPr lang="ru" sz="1400" b="1">
                <a:latin typeface="Arial"/>
                <a:ea typeface="Arial"/>
                <a:cs typeface="Arial"/>
                <a:sym typeface="Arial"/>
              </a:rPr>
              <a:t>  different functional group</a:t>
            </a:r>
            <a:endParaRPr sz="1400" b="1">
              <a:latin typeface="Arial"/>
              <a:ea typeface="Arial"/>
              <a:cs typeface="Arial"/>
              <a:sym typeface="Arial"/>
            </a:endParaRPr>
          </a:p>
          <a:p>
            <a:pPr marL="0" lvl="0" indent="0" algn="l" rtl="0">
              <a:lnSpc>
                <a:spcPct val="115000"/>
              </a:lnSpc>
              <a:spcBef>
                <a:spcPts val="200"/>
              </a:spcBef>
              <a:spcAft>
                <a:spcPts val="0"/>
              </a:spcAft>
              <a:buClr>
                <a:schemeClr val="dk1"/>
              </a:buClr>
              <a:buSzPts val="1100"/>
              <a:buFont typeface="Arial"/>
              <a:buNone/>
            </a:pPr>
            <a:r>
              <a:rPr lang="ru" sz="1400" b="1">
                <a:latin typeface="Arial"/>
                <a:ea typeface="Arial"/>
                <a:cs typeface="Arial"/>
                <a:sym typeface="Arial"/>
              </a:rPr>
              <a:t>  different chemical properties</a:t>
            </a:r>
            <a:endParaRPr sz="1400" b="1">
              <a:latin typeface="Arial"/>
              <a:ea typeface="Arial"/>
              <a:cs typeface="Arial"/>
              <a:sym typeface="Arial"/>
            </a:endParaRPr>
          </a:p>
          <a:p>
            <a:pPr marL="0" lvl="0" indent="0" algn="l" rtl="0">
              <a:lnSpc>
                <a:spcPct val="115000"/>
              </a:lnSpc>
              <a:spcBef>
                <a:spcPts val="200"/>
              </a:spcBef>
              <a:spcAft>
                <a:spcPts val="0"/>
              </a:spcAft>
              <a:buClr>
                <a:schemeClr val="dk1"/>
              </a:buClr>
              <a:buSzPts val="1100"/>
              <a:buFont typeface="Arial"/>
              <a:buNone/>
            </a:pPr>
            <a:r>
              <a:rPr lang="ru" sz="1400" b="1">
                <a:latin typeface="Arial"/>
                <a:ea typeface="Arial"/>
                <a:cs typeface="Arial"/>
                <a:sym typeface="Arial"/>
              </a:rPr>
              <a:t>  different physical properties</a:t>
            </a:r>
            <a:endParaRPr sz="1400" b="1">
              <a:latin typeface="Arial"/>
              <a:ea typeface="Arial"/>
              <a:cs typeface="Arial"/>
              <a:sym typeface="Arial"/>
            </a:endParaRPr>
          </a:p>
          <a:p>
            <a:pPr marL="0" lvl="0" indent="0" algn="l" rtl="0">
              <a:lnSpc>
                <a:spcPct val="115000"/>
              </a:lnSpc>
              <a:spcBef>
                <a:spcPts val="200"/>
              </a:spcBef>
              <a:spcAft>
                <a:spcPts val="0"/>
              </a:spcAft>
              <a:buClr>
                <a:schemeClr val="dk1"/>
              </a:buClr>
              <a:buSzPts val="1100"/>
              <a:buFont typeface="Arial"/>
              <a:buNone/>
            </a:pPr>
            <a:r>
              <a:rPr lang="ru" sz="1400">
                <a:latin typeface="Arial"/>
                <a:ea typeface="Arial"/>
                <a:cs typeface="Arial"/>
                <a:sym typeface="Arial"/>
              </a:rPr>
              <a:t>•</a:t>
            </a:r>
            <a:r>
              <a:rPr lang="ru" sz="1400" b="1">
                <a:solidFill>
                  <a:srgbClr val="3333CC"/>
                </a:solidFill>
                <a:latin typeface="Arial"/>
                <a:ea typeface="Arial"/>
                <a:cs typeface="Arial"/>
                <a:sym typeface="Arial"/>
              </a:rPr>
              <a:t>  Sometimes more than one type of isomerism occurs in the same molecule.</a:t>
            </a:r>
            <a:endParaRPr sz="1400" b="1">
              <a:solidFill>
                <a:srgbClr val="3333CC"/>
              </a:solidFill>
              <a:latin typeface="Arial"/>
              <a:ea typeface="Arial"/>
              <a:cs typeface="Arial"/>
              <a:sym typeface="Arial"/>
            </a:endParaRPr>
          </a:p>
          <a:p>
            <a:pPr marL="0" lvl="0" indent="0" algn="l" rtl="0">
              <a:lnSpc>
                <a:spcPct val="90000"/>
              </a:lnSpc>
              <a:spcBef>
                <a:spcPts val="800"/>
              </a:spcBef>
              <a:spcAft>
                <a:spcPts val="0"/>
              </a:spcAft>
              <a:buSzPts val="1400"/>
              <a:buNone/>
            </a:pPr>
            <a:r>
              <a:rPr lang="ru" sz="1400" b="1">
                <a:solidFill>
                  <a:srgbClr val="3333CC"/>
                </a:solidFill>
                <a:latin typeface="Arial"/>
                <a:ea typeface="Arial"/>
                <a:cs typeface="Arial"/>
                <a:sym typeface="Arial"/>
              </a:rPr>
              <a:t>  The more carbon atoms there are, the greater the number of possible isomers</a:t>
            </a:r>
            <a:endParaRPr sz="14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37"/>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p>
            <a:pPr marL="0" lvl="0" indent="0" algn="ctr" rtl="0">
              <a:lnSpc>
                <a:spcPct val="115000"/>
              </a:lnSpc>
              <a:spcBef>
                <a:spcPts val="1400"/>
              </a:spcBef>
              <a:spcAft>
                <a:spcPts val="0"/>
              </a:spcAft>
              <a:buClr>
                <a:schemeClr val="dk1"/>
              </a:buClr>
              <a:buSzPts val="1100"/>
              <a:buFont typeface="Arial"/>
              <a:buNone/>
            </a:pPr>
            <a:r>
              <a:rPr lang="ru" sz="2400" b="1">
                <a:solidFill>
                  <a:srgbClr val="000066"/>
                </a:solidFill>
                <a:latin typeface="Arial"/>
                <a:ea typeface="Arial"/>
                <a:cs typeface="Arial"/>
                <a:sym typeface="Arial"/>
              </a:rPr>
              <a:t>STEREOISOMERISM</a:t>
            </a:r>
            <a:endParaRPr sz="2400" b="1">
              <a:solidFill>
                <a:srgbClr val="000066"/>
              </a:solidFill>
              <a:latin typeface="Arial"/>
              <a:ea typeface="Arial"/>
              <a:cs typeface="Arial"/>
              <a:sym typeface="Arial"/>
            </a:endParaRPr>
          </a:p>
          <a:p>
            <a:pPr marL="0" lvl="0" indent="0" algn="l" rtl="0">
              <a:lnSpc>
                <a:spcPct val="90000"/>
              </a:lnSpc>
              <a:spcBef>
                <a:spcPts val="0"/>
              </a:spcBef>
              <a:spcAft>
                <a:spcPts val="0"/>
              </a:spcAft>
              <a:buSzPts val="1400"/>
              <a:buNone/>
            </a:pPr>
            <a:endParaRPr/>
          </a:p>
        </p:txBody>
      </p:sp>
      <p:sp>
        <p:nvSpPr>
          <p:cNvPr id="552" name="Google Shape;552;p37"/>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p>
            <a:pPr marL="0" lvl="0" indent="0" algn="l" rtl="0">
              <a:lnSpc>
                <a:spcPct val="115000"/>
              </a:lnSpc>
              <a:spcBef>
                <a:spcPts val="0"/>
              </a:spcBef>
              <a:spcAft>
                <a:spcPts val="0"/>
              </a:spcAft>
              <a:buClr>
                <a:schemeClr val="dk1"/>
              </a:buClr>
              <a:buSzPts val="1100"/>
              <a:buFont typeface="Arial"/>
              <a:buNone/>
            </a:pPr>
            <a:r>
              <a:rPr lang="ru" sz="1800">
                <a:latin typeface="Arial"/>
                <a:ea typeface="Arial"/>
                <a:cs typeface="Arial"/>
                <a:sym typeface="Arial"/>
              </a:rPr>
              <a:t>Molecules have the </a:t>
            </a:r>
            <a:r>
              <a:rPr lang="ru" sz="1800" b="1">
                <a:solidFill>
                  <a:srgbClr val="A50021"/>
                </a:solidFill>
                <a:latin typeface="Arial"/>
                <a:ea typeface="Arial"/>
                <a:cs typeface="Arial"/>
                <a:sym typeface="Arial"/>
              </a:rPr>
              <a:t>SAME</a:t>
            </a:r>
            <a:r>
              <a:rPr lang="ru" sz="1800">
                <a:solidFill>
                  <a:srgbClr val="A50021"/>
                </a:solidFill>
                <a:latin typeface="Arial"/>
                <a:ea typeface="Arial"/>
                <a:cs typeface="Arial"/>
                <a:sym typeface="Arial"/>
              </a:rPr>
              <a:t> </a:t>
            </a:r>
            <a:r>
              <a:rPr lang="ru" sz="1800" b="1">
                <a:solidFill>
                  <a:srgbClr val="A50021"/>
                </a:solidFill>
                <a:latin typeface="Arial"/>
                <a:ea typeface="Arial"/>
                <a:cs typeface="Arial"/>
                <a:sym typeface="Arial"/>
              </a:rPr>
              <a:t>MOLECULAR</a:t>
            </a:r>
            <a:r>
              <a:rPr lang="ru" sz="1800">
                <a:solidFill>
                  <a:srgbClr val="A50021"/>
                </a:solidFill>
                <a:latin typeface="Arial"/>
                <a:ea typeface="Arial"/>
                <a:cs typeface="Arial"/>
                <a:sym typeface="Arial"/>
              </a:rPr>
              <a:t> </a:t>
            </a:r>
            <a:r>
              <a:rPr lang="ru" sz="1800" b="1">
                <a:solidFill>
                  <a:srgbClr val="A50021"/>
                </a:solidFill>
                <a:latin typeface="Arial"/>
                <a:ea typeface="Arial"/>
                <a:cs typeface="Arial"/>
                <a:sym typeface="Arial"/>
              </a:rPr>
              <a:t>FORMULA</a:t>
            </a:r>
            <a:r>
              <a:rPr lang="ru" sz="1800">
                <a:solidFill>
                  <a:srgbClr val="A50021"/>
                </a:solidFill>
                <a:latin typeface="Arial"/>
                <a:ea typeface="Arial"/>
                <a:cs typeface="Arial"/>
                <a:sym typeface="Arial"/>
              </a:rPr>
              <a:t> </a:t>
            </a:r>
            <a:r>
              <a:rPr lang="ru" sz="1800">
                <a:latin typeface="Arial"/>
                <a:ea typeface="Arial"/>
                <a:cs typeface="Arial"/>
                <a:sym typeface="Arial"/>
              </a:rPr>
              <a:t>but the atoms are joined to each other in a </a:t>
            </a:r>
            <a:r>
              <a:rPr lang="ru" sz="1800" b="1">
                <a:solidFill>
                  <a:srgbClr val="A50021"/>
                </a:solidFill>
                <a:latin typeface="Arial"/>
                <a:ea typeface="Arial"/>
                <a:cs typeface="Arial"/>
                <a:sym typeface="Arial"/>
              </a:rPr>
              <a:t>DIFFERENT SPACIAL ARRANGEMENT</a:t>
            </a:r>
            <a:r>
              <a:rPr lang="ru" sz="1800">
                <a:latin typeface="Arial"/>
                <a:ea typeface="Arial"/>
                <a:cs typeface="Arial"/>
                <a:sym typeface="Arial"/>
              </a:rPr>
              <a:t> - they occupy a different position in 3-dimensional space.</a:t>
            </a:r>
            <a:endParaRPr sz="1800">
              <a:latin typeface="Arial"/>
              <a:ea typeface="Arial"/>
              <a:cs typeface="Arial"/>
              <a:sym typeface="Arial"/>
            </a:endParaRPr>
          </a:p>
          <a:p>
            <a:pPr marL="0" lvl="0" indent="0" algn="l" rtl="0">
              <a:lnSpc>
                <a:spcPct val="115000"/>
              </a:lnSpc>
              <a:spcBef>
                <a:spcPts val="200"/>
              </a:spcBef>
              <a:spcAft>
                <a:spcPts val="0"/>
              </a:spcAft>
              <a:buClr>
                <a:schemeClr val="dk1"/>
              </a:buClr>
              <a:buSzPts val="1100"/>
              <a:buFont typeface="Arial"/>
              <a:buNone/>
            </a:pPr>
            <a:r>
              <a:rPr lang="ru" sz="1800">
                <a:latin typeface="Arial"/>
                <a:ea typeface="Arial"/>
                <a:cs typeface="Arial"/>
                <a:sym typeface="Arial"/>
              </a:rPr>
              <a:t>There are two types...</a:t>
            </a:r>
            <a:endParaRPr sz="1800">
              <a:latin typeface="Arial"/>
              <a:ea typeface="Arial"/>
              <a:cs typeface="Arial"/>
              <a:sym typeface="Arial"/>
            </a:endParaRPr>
          </a:p>
          <a:p>
            <a:pPr marL="0" lvl="0" indent="0" algn="l" rtl="0">
              <a:lnSpc>
                <a:spcPct val="115000"/>
              </a:lnSpc>
              <a:spcBef>
                <a:spcPts val="200"/>
              </a:spcBef>
              <a:spcAft>
                <a:spcPts val="0"/>
              </a:spcAft>
              <a:buClr>
                <a:schemeClr val="dk1"/>
              </a:buClr>
              <a:buSzPts val="1100"/>
              <a:buFont typeface="Arial"/>
              <a:buNone/>
            </a:pPr>
            <a:r>
              <a:rPr lang="ru" sz="2400" b="1">
                <a:solidFill>
                  <a:srgbClr val="000066"/>
                </a:solidFill>
                <a:latin typeface="Arial"/>
                <a:ea typeface="Arial"/>
                <a:cs typeface="Arial"/>
                <a:sym typeface="Arial"/>
              </a:rPr>
              <a:t>  •  GEOMETRICAL ISOMERISM</a:t>
            </a:r>
            <a:endParaRPr sz="2400" b="1">
              <a:solidFill>
                <a:srgbClr val="000066"/>
              </a:solidFill>
              <a:latin typeface="Arial"/>
              <a:ea typeface="Arial"/>
              <a:cs typeface="Arial"/>
              <a:sym typeface="Arial"/>
            </a:endParaRPr>
          </a:p>
          <a:p>
            <a:pPr marL="0" lvl="0" indent="0" algn="l" rtl="0">
              <a:lnSpc>
                <a:spcPct val="115000"/>
              </a:lnSpc>
              <a:spcBef>
                <a:spcPts val="200"/>
              </a:spcBef>
              <a:spcAft>
                <a:spcPts val="0"/>
              </a:spcAft>
              <a:buClr>
                <a:schemeClr val="dk1"/>
              </a:buClr>
              <a:buSzPts val="1100"/>
              <a:buFont typeface="Arial"/>
              <a:buNone/>
            </a:pPr>
            <a:r>
              <a:rPr lang="ru" sz="2400" b="1">
                <a:solidFill>
                  <a:srgbClr val="000066"/>
                </a:solidFill>
                <a:latin typeface="Arial"/>
                <a:ea typeface="Arial"/>
                <a:cs typeface="Arial"/>
                <a:sym typeface="Arial"/>
              </a:rPr>
              <a:t>  •  OPTICAL ISOMERISM</a:t>
            </a:r>
            <a:endParaRPr sz="2400" b="1">
              <a:solidFill>
                <a:srgbClr val="000066"/>
              </a:solidFill>
              <a:latin typeface="Arial"/>
              <a:ea typeface="Arial"/>
              <a:cs typeface="Arial"/>
              <a:sym typeface="Arial"/>
            </a:endParaRPr>
          </a:p>
          <a:p>
            <a:pPr marL="0" lvl="0" indent="0" algn="l" rtl="0">
              <a:lnSpc>
                <a:spcPct val="90000"/>
              </a:lnSpc>
              <a:spcBef>
                <a:spcPts val="800"/>
              </a:spcBef>
              <a:spcAft>
                <a:spcPts val="0"/>
              </a:spcAft>
              <a:buSzPts val="1400"/>
              <a:buNone/>
            </a:pP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38"/>
          <p:cNvSpPr txBox="1">
            <a:spLocks noGrp="1"/>
          </p:cNvSpPr>
          <p:nvPr>
            <p:ph type="title"/>
          </p:nvPr>
        </p:nvSpPr>
        <p:spPr>
          <a:xfrm>
            <a:off x="1257300" y="114300"/>
            <a:ext cx="6686550" cy="571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rgbClr val="FFFF00"/>
              </a:buClr>
              <a:buSzPts val="3300"/>
              <a:buFont typeface="Short Stack"/>
              <a:buNone/>
            </a:pPr>
            <a:r>
              <a:rPr lang="ru" sz="1100">
                <a:solidFill>
                  <a:srgbClr val="000000"/>
                </a:solidFill>
                <a:latin typeface="Short Stack"/>
                <a:ea typeface="Short Stack"/>
                <a:cs typeface="Short Stack"/>
                <a:sym typeface="Short Stack"/>
              </a:rPr>
              <a:t>Chain Isomerism</a:t>
            </a:r>
            <a:endParaRPr sz="1800">
              <a:solidFill>
                <a:srgbClr val="000000"/>
              </a:solidFill>
              <a:latin typeface="Verdana"/>
              <a:ea typeface="Verdana"/>
              <a:cs typeface="Verdana"/>
              <a:sym typeface="Verdana"/>
            </a:endParaRPr>
          </a:p>
        </p:txBody>
      </p:sp>
      <p:sp>
        <p:nvSpPr>
          <p:cNvPr id="558" name="Google Shape;558;p38"/>
          <p:cNvSpPr txBox="1">
            <a:spLocks noGrp="1"/>
          </p:cNvSpPr>
          <p:nvPr>
            <p:ph type="body" idx="1"/>
          </p:nvPr>
        </p:nvSpPr>
        <p:spPr>
          <a:xfrm>
            <a:off x="1543050" y="2628900"/>
            <a:ext cx="6115050" cy="2286000"/>
          </a:xfrm>
          <a:prstGeom prst="rect">
            <a:avLst/>
          </a:prstGeom>
          <a:noFill/>
          <a:ln>
            <a:noFill/>
          </a:ln>
        </p:spPr>
        <p:txBody>
          <a:bodyPr spcFirstLastPara="1" wrap="square" lIns="68575" tIns="34275" rIns="68575" bIns="34275" anchor="t" anchorCtr="0">
            <a:noAutofit/>
          </a:bodyPr>
          <a:lstStyle/>
          <a:p>
            <a:pPr marL="177800" lvl="0" indent="-171450" algn="l" rtl="0">
              <a:lnSpc>
                <a:spcPct val="90000"/>
              </a:lnSpc>
              <a:spcBef>
                <a:spcPts val="0"/>
              </a:spcBef>
              <a:spcAft>
                <a:spcPts val="0"/>
              </a:spcAft>
              <a:buClr>
                <a:schemeClr val="dk1"/>
              </a:buClr>
              <a:buSzPts val="2100"/>
              <a:buChar char="•"/>
            </a:pPr>
            <a:r>
              <a:rPr lang="ru" sz="1100" b="1" u="sng">
                <a:latin typeface="Short Stack"/>
                <a:ea typeface="Short Stack"/>
                <a:cs typeface="Short Stack"/>
                <a:sym typeface="Short Stack"/>
              </a:rPr>
              <a:t>Chain isomers</a:t>
            </a:r>
            <a:r>
              <a:rPr lang="ru" sz="1100">
                <a:latin typeface="Short Stack"/>
                <a:ea typeface="Short Stack"/>
                <a:cs typeface="Short Stack"/>
                <a:sym typeface="Short Stack"/>
              </a:rPr>
              <a:t> of the same compound are very similar. </a:t>
            </a:r>
            <a:endParaRPr sz="1100"/>
          </a:p>
          <a:p>
            <a:pPr marL="177800" lvl="0" indent="-171450" algn="l" rtl="0">
              <a:lnSpc>
                <a:spcPct val="90000"/>
              </a:lnSpc>
              <a:spcBef>
                <a:spcPts val="800"/>
              </a:spcBef>
              <a:spcAft>
                <a:spcPts val="0"/>
              </a:spcAft>
              <a:buClr>
                <a:schemeClr val="dk1"/>
              </a:buClr>
              <a:buSzPts val="2100"/>
              <a:buChar char="•"/>
            </a:pPr>
            <a:r>
              <a:rPr lang="ru" sz="1100">
                <a:latin typeface="Short Stack"/>
                <a:ea typeface="Short Stack"/>
                <a:cs typeface="Short Stack"/>
                <a:sym typeface="Short Stack"/>
              </a:rPr>
              <a:t>There may be small difference in physical properties such as melting or boiling point due to different strengths of intermolecular bonding. </a:t>
            </a:r>
            <a:endParaRPr sz="1100"/>
          </a:p>
          <a:p>
            <a:pPr marL="177800" lvl="0" indent="-171450" algn="l" rtl="0">
              <a:lnSpc>
                <a:spcPct val="90000"/>
              </a:lnSpc>
              <a:spcBef>
                <a:spcPts val="800"/>
              </a:spcBef>
              <a:spcAft>
                <a:spcPts val="0"/>
              </a:spcAft>
              <a:buClr>
                <a:schemeClr val="dk1"/>
              </a:buClr>
              <a:buSzPts val="2100"/>
              <a:buChar char="•"/>
            </a:pPr>
            <a:r>
              <a:rPr lang="ru" sz="1100">
                <a:latin typeface="Short Stack"/>
                <a:ea typeface="Short Stack"/>
                <a:cs typeface="Short Stack"/>
                <a:sym typeface="Short Stack"/>
              </a:rPr>
              <a:t>Their chemistry is likely to be identical.</a:t>
            </a:r>
            <a:endParaRPr sz="1100"/>
          </a:p>
        </p:txBody>
      </p:sp>
      <p:pic>
        <p:nvPicPr>
          <p:cNvPr id="559" name="Google Shape;559;p38" descr="Picture 5"/>
          <p:cNvPicPr preferRelativeResize="0">
            <a:picLocks noGrp="1"/>
          </p:cNvPicPr>
          <p:nvPr>
            <p:ph type="body" idx="2"/>
          </p:nvPr>
        </p:nvPicPr>
        <p:blipFill rotWithShape="1">
          <a:blip r:embed="rId3">
            <a:alphaModFix/>
          </a:blip>
          <a:srcRect/>
          <a:stretch/>
        </p:blipFill>
        <p:spPr>
          <a:xfrm>
            <a:off x="2343150" y="800101"/>
            <a:ext cx="4572000" cy="1679972"/>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39"/>
          <p:cNvSpPr txBox="1">
            <a:spLocks noGrp="1"/>
          </p:cNvSpPr>
          <p:nvPr>
            <p:ph type="title"/>
          </p:nvPr>
        </p:nvSpPr>
        <p:spPr>
          <a:xfrm>
            <a:off x="152400" y="114300"/>
            <a:ext cx="8915400" cy="85725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Short Stack"/>
              <a:buNone/>
            </a:pPr>
            <a:r>
              <a:rPr lang="ru" sz="1100">
                <a:latin typeface="Short Stack"/>
                <a:ea typeface="Short Stack"/>
                <a:cs typeface="Short Stack"/>
                <a:sym typeface="Short Stack"/>
              </a:rPr>
              <a:t>Positional  Isomers</a:t>
            </a:r>
            <a:endParaRPr sz="1800">
              <a:latin typeface="Verdana"/>
              <a:ea typeface="Verdana"/>
              <a:cs typeface="Verdana"/>
              <a:sym typeface="Verdana"/>
            </a:endParaRPr>
          </a:p>
        </p:txBody>
      </p:sp>
      <p:sp>
        <p:nvSpPr>
          <p:cNvPr id="565" name="Google Shape;565;p39"/>
          <p:cNvSpPr txBox="1">
            <a:spLocks noGrp="1"/>
          </p:cNvSpPr>
          <p:nvPr>
            <p:ph type="body" idx="2"/>
          </p:nvPr>
        </p:nvSpPr>
        <p:spPr>
          <a:xfrm>
            <a:off x="1371600" y="2800350"/>
            <a:ext cx="6515100" cy="2057400"/>
          </a:xfrm>
          <a:prstGeom prst="rect">
            <a:avLst/>
          </a:prstGeom>
          <a:noFill/>
          <a:ln>
            <a:noFill/>
          </a:ln>
        </p:spPr>
        <p:txBody>
          <a:bodyPr spcFirstLastPara="1" wrap="square" lIns="68575" tIns="34275" rIns="68575" bIns="34275" anchor="t" anchorCtr="0">
            <a:noAutofit/>
          </a:bodyPr>
          <a:lstStyle/>
          <a:p>
            <a:pPr marL="177800" lvl="0" indent="-171450" algn="l" rtl="0">
              <a:lnSpc>
                <a:spcPct val="90000"/>
              </a:lnSpc>
              <a:spcBef>
                <a:spcPts val="0"/>
              </a:spcBef>
              <a:spcAft>
                <a:spcPts val="0"/>
              </a:spcAft>
              <a:buClr>
                <a:schemeClr val="dk1"/>
              </a:buClr>
              <a:buSzPts val="2100"/>
              <a:buChar char="•"/>
            </a:pPr>
            <a:r>
              <a:rPr lang="ru" sz="1100" b="1" u="sng">
                <a:latin typeface="Short Stack"/>
                <a:ea typeface="Short Stack"/>
                <a:cs typeface="Short Stack"/>
                <a:sym typeface="Short Stack"/>
              </a:rPr>
              <a:t>Positional isomers</a:t>
            </a:r>
            <a:r>
              <a:rPr lang="ru" sz="1100" u="sng">
                <a:latin typeface="Short Stack"/>
                <a:ea typeface="Short Stack"/>
                <a:cs typeface="Short Stack"/>
                <a:sym typeface="Short Stack"/>
              </a:rPr>
              <a:t> </a:t>
            </a:r>
            <a:r>
              <a:rPr lang="ru" sz="1100">
                <a:latin typeface="Short Stack"/>
                <a:ea typeface="Short Stack"/>
                <a:cs typeface="Short Stack"/>
                <a:sym typeface="Short Stack"/>
              </a:rPr>
              <a:t>are also usually similar. </a:t>
            </a:r>
            <a:endParaRPr sz="1100"/>
          </a:p>
          <a:p>
            <a:pPr marL="177800" lvl="0" indent="-171450" algn="l" rtl="0">
              <a:lnSpc>
                <a:spcPct val="90000"/>
              </a:lnSpc>
              <a:spcBef>
                <a:spcPts val="800"/>
              </a:spcBef>
              <a:spcAft>
                <a:spcPts val="0"/>
              </a:spcAft>
              <a:buClr>
                <a:schemeClr val="dk1"/>
              </a:buClr>
              <a:buSzPts val="2100"/>
              <a:buChar char="•"/>
            </a:pPr>
            <a:r>
              <a:rPr lang="ru" sz="1100">
                <a:latin typeface="Short Stack"/>
                <a:ea typeface="Short Stack"/>
                <a:cs typeface="Short Stack"/>
                <a:sym typeface="Short Stack"/>
              </a:rPr>
              <a:t>There are slight physical differences, but the chemical properties are usually very similar.</a:t>
            </a:r>
            <a:endParaRPr sz="1100"/>
          </a:p>
          <a:p>
            <a:pPr marL="177800" lvl="0" indent="-171450" algn="l" rtl="0">
              <a:lnSpc>
                <a:spcPct val="90000"/>
              </a:lnSpc>
              <a:spcBef>
                <a:spcPts val="800"/>
              </a:spcBef>
              <a:spcAft>
                <a:spcPts val="0"/>
              </a:spcAft>
              <a:buClr>
                <a:schemeClr val="dk1"/>
              </a:buClr>
              <a:buSzPts val="2100"/>
              <a:buChar char="•"/>
            </a:pPr>
            <a:r>
              <a:rPr lang="ru" sz="1100">
                <a:latin typeface="Short Stack"/>
                <a:ea typeface="Short Stack"/>
                <a:cs typeface="Short Stack"/>
                <a:sym typeface="Short Stack"/>
              </a:rPr>
              <a:t> However, occasionally, positional isomers can have quite different properties</a:t>
            </a:r>
            <a:endParaRPr sz="1800">
              <a:latin typeface="Verdana"/>
              <a:ea typeface="Verdana"/>
              <a:cs typeface="Verdana"/>
              <a:sym typeface="Verdana"/>
            </a:endParaRPr>
          </a:p>
        </p:txBody>
      </p:sp>
      <p:pic>
        <p:nvPicPr>
          <p:cNvPr id="566" name="Google Shape;566;p39" descr="400px-Structural_isomers"/>
          <p:cNvPicPr preferRelativeResize="0">
            <a:picLocks noGrp="1"/>
          </p:cNvPicPr>
          <p:nvPr>
            <p:ph type="body" idx="1"/>
          </p:nvPr>
        </p:nvPicPr>
        <p:blipFill rotWithShape="1">
          <a:blip r:embed="rId3">
            <a:alphaModFix/>
          </a:blip>
          <a:srcRect/>
          <a:stretch/>
        </p:blipFill>
        <p:spPr>
          <a:xfrm>
            <a:off x="1771650" y="971550"/>
            <a:ext cx="5715000" cy="148590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40"/>
          <p:cNvSpPr txBox="1">
            <a:spLocks noGrp="1"/>
          </p:cNvSpPr>
          <p:nvPr>
            <p:ph type="title"/>
          </p:nvPr>
        </p:nvSpPr>
        <p:spPr>
          <a:xfrm>
            <a:off x="1314450" y="-38100"/>
            <a:ext cx="6629400" cy="628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ru" sz="1100"/>
              <a:t>Positional Isomers</a:t>
            </a:r>
            <a:endParaRPr sz="1100"/>
          </a:p>
        </p:txBody>
      </p:sp>
      <p:sp>
        <p:nvSpPr>
          <p:cNvPr id="572" name="Google Shape;572;p40"/>
          <p:cNvSpPr txBox="1">
            <a:spLocks noGrp="1"/>
          </p:cNvSpPr>
          <p:nvPr>
            <p:ph type="body" idx="2"/>
          </p:nvPr>
        </p:nvSpPr>
        <p:spPr>
          <a:xfrm>
            <a:off x="188450" y="2057400"/>
            <a:ext cx="8875800" cy="2914800"/>
          </a:xfrm>
          <a:prstGeom prst="rect">
            <a:avLst/>
          </a:prstGeom>
          <a:noFill/>
          <a:ln>
            <a:noFill/>
          </a:ln>
        </p:spPr>
        <p:txBody>
          <a:bodyPr spcFirstLastPara="1" wrap="square" lIns="68575" tIns="34275" rIns="68575" bIns="34275" anchor="t" anchorCtr="0">
            <a:noAutofit/>
          </a:bodyPr>
          <a:lstStyle/>
          <a:p>
            <a:pPr marL="177800" lvl="0" indent="-177800" algn="just" rtl="0">
              <a:lnSpc>
                <a:spcPct val="80000"/>
              </a:lnSpc>
              <a:spcBef>
                <a:spcPts val="0"/>
              </a:spcBef>
              <a:spcAft>
                <a:spcPts val="0"/>
              </a:spcAft>
              <a:buClr>
                <a:schemeClr val="dk1"/>
              </a:buClr>
              <a:buSzPts val="1800"/>
              <a:buChar char="•"/>
            </a:pPr>
            <a:r>
              <a:rPr lang="ru" sz="1800">
                <a:latin typeface="Short Stack"/>
                <a:ea typeface="Short Stack"/>
                <a:cs typeface="Short Stack"/>
                <a:sym typeface="Short Stack"/>
              </a:rPr>
              <a:t>A simple example of </a:t>
            </a:r>
            <a:r>
              <a:rPr lang="ru" sz="1800" b="1">
                <a:latin typeface="Short Stack"/>
                <a:ea typeface="Short Stack"/>
                <a:cs typeface="Short Stack"/>
                <a:sym typeface="Short Stack"/>
              </a:rPr>
              <a:t>isomerism</a:t>
            </a:r>
            <a:r>
              <a:rPr lang="ru" sz="1800">
                <a:latin typeface="Short Stack"/>
                <a:ea typeface="Short Stack"/>
                <a:cs typeface="Short Stack"/>
                <a:sym typeface="Short Stack"/>
              </a:rPr>
              <a:t> is given by propanol: </a:t>
            </a:r>
            <a:endParaRPr sz="1100"/>
          </a:p>
          <a:p>
            <a:pPr marL="177800" lvl="0" indent="-177800" algn="just" rtl="0">
              <a:lnSpc>
                <a:spcPct val="80000"/>
              </a:lnSpc>
              <a:spcBef>
                <a:spcPts val="800"/>
              </a:spcBef>
              <a:spcAft>
                <a:spcPts val="0"/>
              </a:spcAft>
              <a:buClr>
                <a:schemeClr val="dk1"/>
              </a:buClr>
              <a:buSzPts val="1800"/>
              <a:buChar char="•"/>
            </a:pPr>
            <a:r>
              <a:rPr lang="ru" sz="1800">
                <a:latin typeface="Short Stack"/>
                <a:ea typeface="Short Stack"/>
                <a:cs typeface="Short Stack"/>
                <a:sym typeface="Short Stack"/>
              </a:rPr>
              <a:t>it has the formula C</a:t>
            </a:r>
            <a:r>
              <a:rPr lang="ru" sz="1800" baseline="-25000">
                <a:latin typeface="Short Stack"/>
                <a:ea typeface="Short Stack"/>
                <a:cs typeface="Short Stack"/>
                <a:sym typeface="Short Stack"/>
              </a:rPr>
              <a:t>3</a:t>
            </a:r>
            <a:r>
              <a:rPr lang="ru" sz="1800">
                <a:latin typeface="Short Stack"/>
                <a:ea typeface="Short Stack"/>
                <a:cs typeface="Short Stack"/>
                <a:sym typeface="Short Stack"/>
              </a:rPr>
              <a:t>H</a:t>
            </a:r>
            <a:r>
              <a:rPr lang="ru" sz="1800" baseline="-25000">
                <a:latin typeface="Short Stack"/>
                <a:ea typeface="Short Stack"/>
                <a:cs typeface="Short Stack"/>
                <a:sym typeface="Short Stack"/>
              </a:rPr>
              <a:t>8</a:t>
            </a:r>
            <a:r>
              <a:rPr lang="ru" sz="1800">
                <a:latin typeface="Short Stack"/>
                <a:ea typeface="Short Stack"/>
                <a:cs typeface="Short Stack"/>
                <a:sym typeface="Short Stack"/>
              </a:rPr>
              <a:t>O (or C</a:t>
            </a:r>
            <a:r>
              <a:rPr lang="ru" sz="1800" baseline="-25000">
                <a:latin typeface="Short Stack"/>
                <a:ea typeface="Short Stack"/>
                <a:cs typeface="Short Stack"/>
                <a:sym typeface="Short Stack"/>
              </a:rPr>
              <a:t>3</a:t>
            </a:r>
            <a:r>
              <a:rPr lang="ru" sz="1800">
                <a:latin typeface="Short Stack"/>
                <a:ea typeface="Short Stack"/>
                <a:cs typeface="Short Stack"/>
                <a:sym typeface="Short Stack"/>
              </a:rPr>
              <a:t>H</a:t>
            </a:r>
            <a:r>
              <a:rPr lang="ru" sz="1800" baseline="-25000">
                <a:latin typeface="Short Stack"/>
                <a:ea typeface="Short Stack"/>
                <a:cs typeface="Short Stack"/>
                <a:sym typeface="Short Stack"/>
              </a:rPr>
              <a:t>7</a:t>
            </a:r>
            <a:r>
              <a:rPr lang="ru" sz="1800">
                <a:latin typeface="Short Stack"/>
                <a:ea typeface="Short Stack"/>
                <a:cs typeface="Short Stack"/>
                <a:sym typeface="Short Stack"/>
              </a:rPr>
              <a:t>OH) and two isomers propan-1-ol (n-propyl alcohol; </a:t>
            </a:r>
            <a:r>
              <a:rPr lang="ru" sz="1800" b="1">
                <a:latin typeface="Short Stack"/>
                <a:ea typeface="Short Stack"/>
                <a:cs typeface="Short Stack"/>
                <a:sym typeface="Short Stack"/>
              </a:rPr>
              <a:t>I</a:t>
            </a:r>
            <a:r>
              <a:rPr lang="ru" sz="1800">
                <a:latin typeface="Short Stack"/>
                <a:ea typeface="Short Stack"/>
                <a:cs typeface="Short Stack"/>
                <a:sym typeface="Short Stack"/>
              </a:rPr>
              <a:t>) and propan-2-ol (isopropyl alcohol; </a:t>
            </a:r>
            <a:r>
              <a:rPr lang="ru" sz="1800" b="1">
                <a:latin typeface="Short Stack"/>
                <a:ea typeface="Short Stack"/>
                <a:cs typeface="Short Stack"/>
                <a:sym typeface="Short Stack"/>
              </a:rPr>
              <a:t>II</a:t>
            </a:r>
            <a:r>
              <a:rPr lang="ru" sz="1800">
                <a:latin typeface="Short Stack"/>
                <a:ea typeface="Short Stack"/>
                <a:cs typeface="Short Stack"/>
                <a:sym typeface="Short Stack"/>
              </a:rPr>
              <a:t>)</a:t>
            </a:r>
            <a:endParaRPr sz="1100"/>
          </a:p>
          <a:p>
            <a:pPr marL="177800" lvl="0" indent="-177800" algn="l" rtl="0">
              <a:lnSpc>
                <a:spcPct val="80000"/>
              </a:lnSpc>
              <a:spcBef>
                <a:spcPts val="800"/>
              </a:spcBef>
              <a:spcAft>
                <a:spcPts val="0"/>
              </a:spcAft>
              <a:buClr>
                <a:schemeClr val="dk1"/>
              </a:buClr>
              <a:buSzPts val="1800"/>
              <a:buChar char="•"/>
            </a:pPr>
            <a:r>
              <a:rPr lang="ru" sz="1800">
                <a:latin typeface="Short Stack"/>
                <a:ea typeface="Short Stack"/>
                <a:cs typeface="Short Stack"/>
                <a:sym typeface="Short Stack"/>
              </a:rPr>
              <a:t>Note that the position of the oxygen atom differs between the two: it is attached to an end carbon in the first isomer, and to the center carbon in the second. </a:t>
            </a:r>
            <a:endParaRPr sz="1100"/>
          </a:p>
          <a:p>
            <a:pPr marL="177800" lvl="0" indent="-177800" algn="l" rtl="0">
              <a:lnSpc>
                <a:spcPct val="80000"/>
              </a:lnSpc>
              <a:spcBef>
                <a:spcPts val="800"/>
              </a:spcBef>
              <a:spcAft>
                <a:spcPts val="0"/>
              </a:spcAft>
              <a:buClr>
                <a:schemeClr val="dk1"/>
              </a:buClr>
              <a:buSzPts val="1800"/>
              <a:buChar char="•"/>
            </a:pPr>
            <a:r>
              <a:rPr lang="ru" sz="1800">
                <a:latin typeface="Short Stack"/>
                <a:ea typeface="Short Stack"/>
                <a:cs typeface="Short Stack"/>
                <a:sym typeface="Short Stack"/>
              </a:rPr>
              <a:t>The number of possible isomers increases rapidly as the number of atoms increases; for example the next largest alcohol, named butanol (C</a:t>
            </a:r>
            <a:r>
              <a:rPr lang="ru" sz="1800" baseline="-25000">
                <a:latin typeface="Short Stack"/>
                <a:ea typeface="Short Stack"/>
                <a:cs typeface="Short Stack"/>
                <a:sym typeface="Short Stack"/>
              </a:rPr>
              <a:t>4</a:t>
            </a:r>
            <a:r>
              <a:rPr lang="ru" sz="1800">
                <a:latin typeface="Short Stack"/>
                <a:ea typeface="Short Stack"/>
                <a:cs typeface="Short Stack"/>
                <a:sym typeface="Short Stack"/>
              </a:rPr>
              <a:t>H</a:t>
            </a:r>
            <a:r>
              <a:rPr lang="ru" sz="1800" baseline="-25000">
                <a:latin typeface="Short Stack"/>
                <a:ea typeface="Short Stack"/>
                <a:cs typeface="Short Stack"/>
                <a:sym typeface="Short Stack"/>
              </a:rPr>
              <a:t>10</a:t>
            </a:r>
            <a:r>
              <a:rPr lang="ru" sz="1800">
                <a:latin typeface="Short Stack"/>
                <a:ea typeface="Short Stack"/>
                <a:cs typeface="Short Stack"/>
                <a:sym typeface="Short Stack"/>
              </a:rPr>
              <a:t>O), has four different structural isomers.</a:t>
            </a:r>
            <a:endParaRPr sz="1800"/>
          </a:p>
        </p:txBody>
      </p:sp>
      <p:pic>
        <p:nvPicPr>
          <p:cNvPr id="573" name="Google Shape;573;p40" descr="400px-Structural_isomers"/>
          <p:cNvPicPr preferRelativeResize="0">
            <a:picLocks noGrp="1"/>
          </p:cNvPicPr>
          <p:nvPr>
            <p:ph type="body" idx="1"/>
          </p:nvPr>
        </p:nvPicPr>
        <p:blipFill rotWithShape="1">
          <a:blip r:embed="rId3">
            <a:alphaModFix/>
          </a:blip>
          <a:srcRect/>
          <a:stretch/>
        </p:blipFill>
        <p:spPr>
          <a:xfrm>
            <a:off x="1943100" y="476251"/>
            <a:ext cx="5543400" cy="1440600"/>
          </a:xfrm>
          <a:prstGeom prst="rect">
            <a:avLst/>
          </a:prstGeom>
          <a:noFill/>
          <a:ln>
            <a:noFill/>
          </a:ln>
        </p:spPr>
      </p:pic>
    </p:spTree>
  </p:cSld>
  <p:clrMapOvr>
    <a:masterClrMapping/>
  </p:clrMapOvr>
  <p:transition>
    <p:fade thruBlk="1"/>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41"/>
          <p:cNvSpPr txBox="1"/>
          <p:nvPr/>
        </p:nvSpPr>
        <p:spPr>
          <a:xfrm>
            <a:off x="1435894" y="914400"/>
            <a:ext cx="6343650" cy="1177529"/>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303BD"/>
              </a:buClr>
              <a:buSzPts val="1800"/>
              <a:buFont typeface="Arial"/>
              <a:buNone/>
            </a:pPr>
            <a:r>
              <a:rPr lang="ru" sz="1800" b="1" i="0" u="sng" strike="noStrike" cap="none">
                <a:solidFill>
                  <a:srgbClr val="0303BD"/>
                </a:solidFill>
                <a:latin typeface="Arial"/>
                <a:ea typeface="Arial"/>
                <a:cs typeface="Arial"/>
                <a:sym typeface="Arial"/>
              </a:rPr>
              <a:t>Constitutional Isomers</a:t>
            </a:r>
            <a:r>
              <a:rPr lang="ru" sz="1800" b="0" i="0" u="none" strike="noStrike" cap="none">
                <a:solidFill>
                  <a:schemeClr val="dk1"/>
                </a:solidFill>
                <a:latin typeface="Arial"/>
                <a:ea typeface="Arial"/>
                <a:cs typeface="Arial"/>
                <a:sym typeface="Arial"/>
              </a:rPr>
              <a:t> </a:t>
            </a:r>
            <a:r>
              <a:rPr lang="ru" sz="1800" b="0" i="0" u="none" strike="noStrike" cap="none">
                <a:solidFill>
                  <a:srgbClr val="0303BD"/>
                </a:solidFill>
                <a:latin typeface="Arial"/>
                <a:ea typeface="Arial"/>
                <a:cs typeface="Arial"/>
                <a:sym typeface="Arial"/>
              </a:rPr>
              <a:t>(</a:t>
            </a:r>
            <a:r>
              <a:rPr lang="ru" sz="1800" b="1" i="0" u="sng" strike="noStrike" cap="none">
                <a:solidFill>
                  <a:srgbClr val="0303BD"/>
                </a:solidFill>
                <a:latin typeface="Arial"/>
                <a:ea typeface="Arial"/>
                <a:cs typeface="Arial"/>
                <a:sym typeface="Arial"/>
              </a:rPr>
              <a:t>Structural Isomers) </a:t>
            </a:r>
            <a:r>
              <a:rPr lang="ru" sz="1800" b="0" i="0" u="none" strike="noStrike" cap="none">
                <a:solidFill>
                  <a:schemeClr val="dk1"/>
                </a:solidFill>
                <a:latin typeface="Arial"/>
                <a:ea typeface="Arial"/>
                <a:cs typeface="Arial"/>
                <a:sym typeface="Arial"/>
              </a:rPr>
              <a:t>are different compounds of the same formula.  The different structures from the previous slide for the formula C</a:t>
            </a:r>
            <a:r>
              <a:rPr lang="ru" sz="1800" b="0" i="0" u="none" strike="noStrike" cap="none" baseline="-25000">
                <a:solidFill>
                  <a:schemeClr val="dk1"/>
                </a:solidFill>
                <a:latin typeface="Arial"/>
                <a:ea typeface="Arial"/>
                <a:cs typeface="Arial"/>
                <a:sym typeface="Arial"/>
              </a:rPr>
              <a:t>4</a:t>
            </a:r>
            <a:r>
              <a:rPr lang="ru" sz="1800" b="0" i="0" u="none" strike="noStrike" cap="none">
                <a:solidFill>
                  <a:schemeClr val="dk1"/>
                </a:solidFill>
                <a:latin typeface="Arial"/>
                <a:ea typeface="Arial"/>
                <a:cs typeface="Arial"/>
                <a:sym typeface="Arial"/>
              </a:rPr>
              <a:t>H</a:t>
            </a:r>
            <a:r>
              <a:rPr lang="ru" sz="1800" b="0" i="0" u="none" strike="noStrike" cap="none" baseline="-25000">
                <a:solidFill>
                  <a:schemeClr val="dk1"/>
                </a:solidFill>
                <a:latin typeface="Arial"/>
                <a:ea typeface="Arial"/>
                <a:cs typeface="Arial"/>
                <a:sym typeface="Arial"/>
              </a:rPr>
              <a:t>10</a:t>
            </a:r>
            <a:r>
              <a:rPr lang="ru" sz="1800" b="0" i="0" u="none" strike="noStrike" cap="none">
                <a:solidFill>
                  <a:schemeClr val="dk1"/>
                </a:solidFill>
                <a:latin typeface="Arial"/>
                <a:ea typeface="Arial"/>
                <a:cs typeface="Arial"/>
                <a:sym typeface="Arial"/>
              </a:rPr>
              <a:t> is an example of </a:t>
            </a:r>
            <a:r>
              <a:rPr lang="ru" sz="1800" b="1" i="0" u="sng" strike="noStrike" cap="none">
                <a:solidFill>
                  <a:srgbClr val="0303BD"/>
                </a:solidFill>
                <a:latin typeface="Arial"/>
                <a:ea typeface="Arial"/>
                <a:cs typeface="Arial"/>
                <a:sym typeface="Arial"/>
              </a:rPr>
              <a:t>Constitutional isomers</a:t>
            </a:r>
            <a:r>
              <a:rPr lang="ru" sz="1800" b="0" i="0" u="none" strike="noStrike" cap="none">
                <a:solidFill>
                  <a:schemeClr val="dk1"/>
                </a:solidFill>
                <a:latin typeface="Arial"/>
                <a:ea typeface="Arial"/>
                <a:cs typeface="Arial"/>
                <a:sym typeface="Arial"/>
              </a:rPr>
              <a:t>.</a:t>
            </a:r>
            <a:endParaRPr sz="1800" b="1" i="0" u="sng" strike="noStrike" cap="none">
              <a:solidFill>
                <a:srgbClr val="0303BD"/>
              </a:solidFill>
              <a:latin typeface="Arial"/>
              <a:ea typeface="Arial"/>
              <a:cs typeface="Arial"/>
              <a:sym typeface="Arial"/>
            </a:endParaRPr>
          </a:p>
        </p:txBody>
      </p:sp>
      <p:sp>
        <p:nvSpPr>
          <p:cNvPr id="580" name="Google Shape;580;p41"/>
          <p:cNvSpPr txBox="1"/>
          <p:nvPr/>
        </p:nvSpPr>
        <p:spPr>
          <a:xfrm>
            <a:off x="1314450" y="171451"/>
            <a:ext cx="6515100" cy="484585"/>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chemeClr val="dk1"/>
              </a:buClr>
              <a:buSzPts val="2700"/>
              <a:buFont typeface="Arial"/>
              <a:buNone/>
            </a:pPr>
            <a:r>
              <a:rPr lang="ru" sz="2700" b="0" i="0" u="sng" strike="noStrike" cap="none">
                <a:solidFill>
                  <a:schemeClr val="dk1"/>
                </a:solidFill>
                <a:latin typeface="Arial"/>
                <a:ea typeface="Arial"/>
                <a:cs typeface="Arial"/>
                <a:sym typeface="Arial"/>
              </a:rPr>
              <a:t>Isomerism</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42"/>
          <p:cNvSpPr txBox="1"/>
          <p:nvPr/>
        </p:nvSpPr>
        <p:spPr>
          <a:xfrm>
            <a:off x="1435894" y="914400"/>
            <a:ext cx="6343650" cy="1177529"/>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303BD"/>
              </a:buClr>
              <a:buSzPts val="1800"/>
              <a:buFont typeface="Arial"/>
              <a:buNone/>
            </a:pPr>
            <a:r>
              <a:rPr lang="ru" sz="1800" b="1" i="0" u="sng" strike="noStrike" cap="none">
                <a:solidFill>
                  <a:srgbClr val="0303BD"/>
                </a:solidFill>
                <a:latin typeface="Arial"/>
                <a:ea typeface="Arial"/>
                <a:cs typeface="Arial"/>
                <a:sym typeface="Arial"/>
              </a:rPr>
              <a:t>Constitutional Isomers</a:t>
            </a:r>
            <a:r>
              <a:rPr lang="ru" sz="1800" b="0" i="0" u="none" strike="noStrike" cap="none">
                <a:solidFill>
                  <a:schemeClr val="dk1"/>
                </a:solidFill>
                <a:latin typeface="Arial"/>
                <a:ea typeface="Arial"/>
                <a:cs typeface="Arial"/>
                <a:sym typeface="Arial"/>
              </a:rPr>
              <a:t> </a:t>
            </a:r>
            <a:r>
              <a:rPr lang="ru" sz="1800" b="0" i="0" u="none" strike="noStrike" cap="none">
                <a:solidFill>
                  <a:srgbClr val="0303BD"/>
                </a:solidFill>
                <a:latin typeface="Arial"/>
                <a:ea typeface="Arial"/>
                <a:cs typeface="Arial"/>
                <a:sym typeface="Arial"/>
              </a:rPr>
              <a:t>(</a:t>
            </a:r>
            <a:r>
              <a:rPr lang="ru" sz="1800" b="1" i="0" u="sng" strike="noStrike" cap="none">
                <a:solidFill>
                  <a:srgbClr val="0303BD"/>
                </a:solidFill>
                <a:latin typeface="Arial"/>
                <a:ea typeface="Arial"/>
                <a:cs typeface="Arial"/>
                <a:sym typeface="Arial"/>
              </a:rPr>
              <a:t>Structural Isomers) </a:t>
            </a:r>
            <a:r>
              <a:rPr lang="ru" sz="1800" b="0" i="0" u="none" strike="noStrike" cap="none">
                <a:solidFill>
                  <a:schemeClr val="dk1"/>
                </a:solidFill>
                <a:latin typeface="Arial"/>
                <a:ea typeface="Arial"/>
                <a:cs typeface="Arial"/>
                <a:sym typeface="Arial"/>
              </a:rPr>
              <a:t>are different compounds of the same formula.  The different structures from the previous slide for the formula C</a:t>
            </a:r>
            <a:r>
              <a:rPr lang="ru" sz="1800" b="0" i="0" u="none" strike="noStrike" cap="none" baseline="-25000">
                <a:solidFill>
                  <a:schemeClr val="dk1"/>
                </a:solidFill>
                <a:latin typeface="Arial"/>
                <a:ea typeface="Arial"/>
                <a:cs typeface="Arial"/>
                <a:sym typeface="Arial"/>
              </a:rPr>
              <a:t>4</a:t>
            </a:r>
            <a:r>
              <a:rPr lang="ru" sz="1800" b="0" i="0" u="none" strike="noStrike" cap="none">
                <a:solidFill>
                  <a:schemeClr val="dk1"/>
                </a:solidFill>
                <a:latin typeface="Arial"/>
                <a:ea typeface="Arial"/>
                <a:cs typeface="Arial"/>
                <a:sym typeface="Arial"/>
              </a:rPr>
              <a:t>H</a:t>
            </a:r>
            <a:r>
              <a:rPr lang="ru" sz="1800" b="0" i="0" u="none" strike="noStrike" cap="none" baseline="-25000">
                <a:solidFill>
                  <a:schemeClr val="dk1"/>
                </a:solidFill>
                <a:latin typeface="Arial"/>
                <a:ea typeface="Arial"/>
                <a:cs typeface="Arial"/>
                <a:sym typeface="Arial"/>
              </a:rPr>
              <a:t>10</a:t>
            </a:r>
            <a:r>
              <a:rPr lang="ru" sz="1800" b="0" i="0" u="none" strike="noStrike" cap="none">
                <a:solidFill>
                  <a:schemeClr val="dk1"/>
                </a:solidFill>
                <a:latin typeface="Arial"/>
                <a:ea typeface="Arial"/>
                <a:cs typeface="Arial"/>
                <a:sym typeface="Arial"/>
              </a:rPr>
              <a:t> is an example of </a:t>
            </a:r>
            <a:r>
              <a:rPr lang="ru" sz="1800" b="1" i="0" u="sng" strike="noStrike" cap="none">
                <a:solidFill>
                  <a:srgbClr val="0303BD"/>
                </a:solidFill>
                <a:latin typeface="Arial"/>
                <a:ea typeface="Arial"/>
                <a:cs typeface="Arial"/>
                <a:sym typeface="Arial"/>
              </a:rPr>
              <a:t>Constitutional isomers</a:t>
            </a:r>
            <a:r>
              <a:rPr lang="ru" sz="1800" b="0" i="0" u="none" strike="noStrike" cap="none">
                <a:solidFill>
                  <a:schemeClr val="dk1"/>
                </a:solidFill>
                <a:latin typeface="Arial"/>
                <a:ea typeface="Arial"/>
                <a:cs typeface="Arial"/>
                <a:sym typeface="Arial"/>
              </a:rPr>
              <a:t>.</a:t>
            </a:r>
            <a:endParaRPr sz="1800" b="1" i="0" u="sng" strike="noStrike" cap="none">
              <a:solidFill>
                <a:srgbClr val="0303BD"/>
              </a:solidFill>
              <a:latin typeface="Arial"/>
              <a:ea typeface="Arial"/>
              <a:cs typeface="Arial"/>
              <a:sym typeface="Arial"/>
            </a:endParaRPr>
          </a:p>
        </p:txBody>
      </p:sp>
      <p:sp>
        <p:nvSpPr>
          <p:cNvPr id="587" name="Google Shape;587;p42"/>
          <p:cNvSpPr txBox="1"/>
          <p:nvPr/>
        </p:nvSpPr>
        <p:spPr>
          <a:xfrm>
            <a:off x="1428750" y="2286001"/>
            <a:ext cx="6286500" cy="622697"/>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Arial"/>
              <a:buNone/>
            </a:pPr>
            <a:r>
              <a:rPr lang="ru" sz="1800" b="0" i="0" u="none" strike="noStrike" cap="none">
                <a:solidFill>
                  <a:schemeClr val="dk1"/>
                </a:solidFill>
                <a:latin typeface="Arial"/>
                <a:ea typeface="Arial"/>
                <a:cs typeface="Arial"/>
                <a:sym typeface="Arial"/>
              </a:rPr>
              <a:t>How many isomers are there of an </a:t>
            </a:r>
            <a:r>
              <a:rPr lang="ru" sz="1800" b="1" i="0" u="sng" strike="noStrike" cap="none">
                <a:solidFill>
                  <a:srgbClr val="0303BD"/>
                </a:solidFill>
                <a:latin typeface="Arial"/>
                <a:ea typeface="Arial"/>
                <a:cs typeface="Arial"/>
                <a:sym typeface="Arial"/>
              </a:rPr>
              <a:t>alkane</a:t>
            </a:r>
            <a:r>
              <a:rPr lang="ru" sz="1800" b="0" i="0" u="none" strike="noStrike" cap="none">
                <a:solidFill>
                  <a:schemeClr val="dk1"/>
                </a:solidFill>
                <a:latin typeface="Arial"/>
                <a:ea typeface="Arial"/>
                <a:cs typeface="Arial"/>
                <a:sym typeface="Arial"/>
              </a:rPr>
              <a:t> containing five carbons (C</a:t>
            </a:r>
            <a:r>
              <a:rPr lang="ru" sz="1800" b="0" i="0" u="none" strike="noStrike" cap="none" baseline="-25000">
                <a:solidFill>
                  <a:schemeClr val="dk1"/>
                </a:solidFill>
                <a:latin typeface="Arial"/>
                <a:ea typeface="Arial"/>
                <a:cs typeface="Arial"/>
                <a:sym typeface="Arial"/>
              </a:rPr>
              <a:t>5</a:t>
            </a:r>
            <a:r>
              <a:rPr lang="ru" sz="1800" b="0" i="0" u="none" strike="noStrike" cap="none">
                <a:solidFill>
                  <a:schemeClr val="dk1"/>
                </a:solidFill>
                <a:latin typeface="Arial"/>
                <a:ea typeface="Arial"/>
                <a:cs typeface="Arial"/>
                <a:sym typeface="Arial"/>
              </a:rPr>
              <a:t>H</a:t>
            </a:r>
            <a:r>
              <a:rPr lang="ru" sz="1800" b="0" i="0" u="none" strike="noStrike" cap="none" baseline="-25000">
                <a:solidFill>
                  <a:schemeClr val="dk1"/>
                </a:solidFill>
                <a:latin typeface="Arial"/>
                <a:ea typeface="Arial"/>
                <a:cs typeface="Arial"/>
                <a:sym typeface="Arial"/>
              </a:rPr>
              <a:t>12</a:t>
            </a:r>
            <a:r>
              <a:rPr lang="ru" sz="1800" b="0" i="0" u="none" strike="noStrike" cap="none">
                <a:solidFill>
                  <a:schemeClr val="dk1"/>
                </a:solidFill>
                <a:latin typeface="Arial"/>
                <a:ea typeface="Arial"/>
                <a:cs typeface="Arial"/>
                <a:sym typeface="Arial"/>
              </a:rPr>
              <a:t>)?</a:t>
            </a:r>
            <a:endParaRPr sz="1100" b="0" i="0" u="none" strike="noStrike" cap="none">
              <a:solidFill>
                <a:srgbClr val="000000"/>
              </a:solidFill>
              <a:latin typeface="Arial"/>
              <a:ea typeface="Arial"/>
              <a:cs typeface="Arial"/>
              <a:sym typeface="Arial"/>
            </a:endParaRPr>
          </a:p>
        </p:txBody>
      </p:sp>
      <p:sp>
        <p:nvSpPr>
          <p:cNvPr id="588" name="Google Shape;588;p42"/>
          <p:cNvSpPr txBox="1"/>
          <p:nvPr/>
        </p:nvSpPr>
        <p:spPr>
          <a:xfrm>
            <a:off x="1314450" y="171451"/>
            <a:ext cx="6515100" cy="484585"/>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chemeClr val="dk1"/>
              </a:buClr>
              <a:buSzPts val="2700"/>
              <a:buFont typeface="Arial"/>
              <a:buNone/>
            </a:pPr>
            <a:r>
              <a:rPr lang="ru" sz="2700" b="0" i="0" u="sng" strike="noStrike" cap="none">
                <a:solidFill>
                  <a:schemeClr val="dk1"/>
                </a:solidFill>
                <a:latin typeface="Arial"/>
                <a:ea typeface="Arial"/>
                <a:cs typeface="Arial"/>
                <a:sym typeface="Arial"/>
              </a:rPr>
              <a:t>Isomerism</a:t>
            </a:r>
            <a:endParaRPr sz="1100" b="0" i="0" u="none" strike="noStrike" cap="none">
              <a:solidFill>
                <a:srgbClr val="000000"/>
              </a:solidFill>
              <a:latin typeface="Arial"/>
              <a:ea typeface="Arial"/>
              <a:cs typeface="Arial"/>
              <a:sym typeface="Arial"/>
            </a:endParaRPr>
          </a:p>
        </p:txBody>
      </p:sp>
      <p:sp>
        <p:nvSpPr>
          <p:cNvPr id="589" name="Google Shape;589;p42"/>
          <p:cNvSpPr txBox="1"/>
          <p:nvPr/>
        </p:nvSpPr>
        <p:spPr>
          <a:xfrm>
            <a:off x="1485900" y="3102769"/>
            <a:ext cx="6343650" cy="900113"/>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303BD"/>
              </a:buClr>
              <a:buSzPts val="1800"/>
              <a:buFont typeface="Arial"/>
              <a:buNone/>
            </a:pPr>
            <a:r>
              <a:rPr lang="ru" sz="1800" b="1" i="0" u="sng" strike="noStrike" cap="none">
                <a:solidFill>
                  <a:srgbClr val="0303BD"/>
                </a:solidFill>
                <a:latin typeface="Arial"/>
                <a:ea typeface="Arial"/>
                <a:cs typeface="Arial"/>
                <a:sym typeface="Arial"/>
              </a:rPr>
              <a:t>Isomer Strategy </a:t>
            </a:r>
            <a:r>
              <a:rPr lang="ru" sz="1800" b="0" i="0" u="none" strike="noStrike" cap="none">
                <a:solidFill>
                  <a:schemeClr val="dk1"/>
                </a:solidFill>
                <a:latin typeface="Arial"/>
                <a:ea typeface="Arial"/>
                <a:cs typeface="Arial"/>
                <a:sym typeface="Arial"/>
              </a:rPr>
              <a:t>– Draw Lewis possible different length chains of carbons atoms connected with a covalent bond. </a:t>
            </a:r>
            <a:endParaRPr sz="1800" b="1" i="0" u="sng" strike="noStrike" cap="none">
              <a:solidFill>
                <a:srgbClr val="0303BD"/>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1" i="0" u="sng" strike="noStrike" cap="none">
              <a:solidFill>
                <a:srgbClr val="0303BD"/>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p43"/>
          <p:cNvSpPr txBox="1"/>
          <p:nvPr/>
        </p:nvSpPr>
        <p:spPr>
          <a:xfrm>
            <a:off x="1435894" y="914400"/>
            <a:ext cx="6343650" cy="1177529"/>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303BD"/>
              </a:buClr>
              <a:buSzPts val="1800"/>
              <a:buFont typeface="Arial"/>
              <a:buNone/>
            </a:pPr>
            <a:r>
              <a:rPr lang="ru" sz="1800" b="1" i="0" u="sng" strike="noStrike" cap="none">
                <a:solidFill>
                  <a:srgbClr val="0303BD"/>
                </a:solidFill>
                <a:latin typeface="Arial"/>
                <a:ea typeface="Arial"/>
                <a:cs typeface="Arial"/>
                <a:sym typeface="Arial"/>
              </a:rPr>
              <a:t>Constitutional Isomers</a:t>
            </a:r>
            <a:r>
              <a:rPr lang="ru" sz="1800" b="0" i="0" u="none" strike="noStrike" cap="none">
                <a:solidFill>
                  <a:schemeClr val="dk1"/>
                </a:solidFill>
                <a:latin typeface="Arial"/>
                <a:ea typeface="Arial"/>
                <a:cs typeface="Arial"/>
                <a:sym typeface="Arial"/>
              </a:rPr>
              <a:t> </a:t>
            </a:r>
            <a:r>
              <a:rPr lang="ru" sz="1800" b="0" i="0" u="none" strike="noStrike" cap="none">
                <a:solidFill>
                  <a:srgbClr val="0303BD"/>
                </a:solidFill>
                <a:latin typeface="Arial"/>
                <a:ea typeface="Arial"/>
                <a:cs typeface="Arial"/>
                <a:sym typeface="Arial"/>
              </a:rPr>
              <a:t>(</a:t>
            </a:r>
            <a:r>
              <a:rPr lang="ru" sz="1800" b="1" i="0" u="sng" strike="noStrike" cap="none">
                <a:solidFill>
                  <a:srgbClr val="0303BD"/>
                </a:solidFill>
                <a:latin typeface="Arial"/>
                <a:ea typeface="Arial"/>
                <a:cs typeface="Arial"/>
                <a:sym typeface="Arial"/>
              </a:rPr>
              <a:t>Structural Isomers) </a:t>
            </a:r>
            <a:r>
              <a:rPr lang="ru" sz="1800" b="0" i="0" u="none" strike="noStrike" cap="none">
                <a:solidFill>
                  <a:schemeClr val="dk1"/>
                </a:solidFill>
                <a:latin typeface="Arial"/>
                <a:ea typeface="Arial"/>
                <a:cs typeface="Arial"/>
                <a:sym typeface="Arial"/>
              </a:rPr>
              <a:t>are different compounds of the same formula.  The different structures from the previous slide for the formula C</a:t>
            </a:r>
            <a:r>
              <a:rPr lang="ru" sz="1800" b="0" i="0" u="none" strike="noStrike" cap="none" baseline="-25000">
                <a:solidFill>
                  <a:schemeClr val="dk1"/>
                </a:solidFill>
                <a:latin typeface="Arial"/>
                <a:ea typeface="Arial"/>
                <a:cs typeface="Arial"/>
                <a:sym typeface="Arial"/>
              </a:rPr>
              <a:t>4</a:t>
            </a:r>
            <a:r>
              <a:rPr lang="ru" sz="1800" b="0" i="0" u="none" strike="noStrike" cap="none">
                <a:solidFill>
                  <a:schemeClr val="dk1"/>
                </a:solidFill>
                <a:latin typeface="Arial"/>
                <a:ea typeface="Arial"/>
                <a:cs typeface="Arial"/>
                <a:sym typeface="Arial"/>
              </a:rPr>
              <a:t>H</a:t>
            </a:r>
            <a:r>
              <a:rPr lang="ru" sz="1800" b="0" i="0" u="none" strike="noStrike" cap="none" baseline="-25000">
                <a:solidFill>
                  <a:schemeClr val="dk1"/>
                </a:solidFill>
                <a:latin typeface="Arial"/>
                <a:ea typeface="Arial"/>
                <a:cs typeface="Arial"/>
                <a:sym typeface="Arial"/>
              </a:rPr>
              <a:t>10</a:t>
            </a:r>
            <a:r>
              <a:rPr lang="ru" sz="1800" b="0" i="0" u="none" strike="noStrike" cap="none">
                <a:solidFill>
                  <a:schemeClr val="dk1"/>
                </a:solidFill>
                <a:latin typeface="Arial"/>
                <a:ea typeface="Arial"/>
                <a:cs typeface="Arial"/>
                <a:sym typeface="Arial"/>
              </a:rPr>
              <a:t> is an example of </a:t>
            </a:r>
            <a:r>
              <a:rPr lang="ru" sz="1800" b="1" i="0" u="sng" strike="noStrike" cap="none">
                <a:solidFill>
                  <a:srgbClr val="0303BD"/>
                </a:solidFill>
                <a:latin typeface="Arial"/>
                <a:ea typeface="Arial"/>
                <a:cs typeface="Arial"/>
                <a:sym typeface="Arial"/>
              </a:rPr>
              <a:t>Constitutional isomers</a:t>
            </a:r>
            <a:r>
              <a:rPr lang="ru" sz="1800" b="0" i="0" u="none" strike="noStrike" cap="none">
                <a:solidFill>
                  <a:schemeClr val="dk1"/>
                </a:solidFill>
                <a:latin typeface="Arial"/>
                <a:ea typeface="Arial"/>
                <a:cs typeface="Arial"/>
                <a:sym typeface="Arial"/>
              </a:rPr>
              <a:t>.</a:t>
            </a:r>
            <a:endParaRPr sz="1800" b="1" i="0" u="sng" strike="noStrike" cap="none">
              <a:solidFill>
                <a:srgbClr val="0303BD"/>
              </a:solidFill>
              <a:latin typeface="Arial"/>
              <a:ea typeface="Arial"/>
              <a:cs typeface="Arial"/>
              <a:sym typeface="Arial"/>
            </a:endParaRPr>
          </a:p>
        </p:txBody>
      </p:sp>
      <p:sp>
        <p:nvSpPr>
          <p:cNvPr id="596" name="Google Shape;596;p43"/>
          <p:cNvSpPr txBox="1"/>
          <p:nvPr/>
        </p:nvSpPr>
        <p:spPr>
          <a:xfrm>
            <a:off x="1428750" y="2286001"/>
            <a:ext cx="6286500" cy="622697"/>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Arial"/>
              <a:buNone/>
            </a:pPr>
            <a:r>
              <a:rPr lang="ru" sz="1800" b="0" i="0" u="none" strike="noStrike" cap="none">
                <a:solidFill>
                  <a:schemeClr val="dk1"/>
                </a:solidFill>
                <a:latin typeface="Arial"/>
                <a:ea typeface="Arial"/>
                <a:cs typeface="Arial"/>
                <a:sym typeface="Arial"/>
              </a:rPr>
              <a:t>How many isomers are there of an </a:t>
            </a:r>
            <a:r>
              <a:rPr lang="ru" sz="1800" b="1" i="0" u="sng" strike="noStrike" cap="none">
                <a:solidFill>
                  <a:srgbClr val="0303BD"/>
                </a:solidFill>
                <a:latin typeface="Arial"/>
                <a:ea typeface="Arial"/>
                <a:cs typeface="Arial"/>
                <a:sym typeface="Arial"/>
              </a:rPr>
              <a:t>alkane</a:t>
            </a:r>
            <a:r>
              <a:rPr lang="ru" sz="1800" b="0" i="0" u="none" strike="noStrike" cap="none">
                <a:solidFill>
                  <a:schemeClr val="dk1"/>
                </a:solidFill>
                <a:latin typeface="Arial"/>
                <a:ea typeface="Arial"/>
                <a:cs typeface="Arial"/>
                <a:sym typeface="Arial"/>
              </a:rPr>
              <a:t> containing five carbons (C</a:t>
            </a:r>
            <a:r>
              <a:rPr lang="ru" sz="1800" b="0" i="0" u="none" strike="noStrike" cap="none" baseline="-25000">
                <a:solidFill>
                  <a:schemeClr val="dk1"/>
                </a:solidFill>
                <a:latin typeface="Arial"/>
                <a:ea typeface="Arial"/>
                <a:cs typeface="Arial"/>
                <a:sym typeface="Arial"/>
              </a:rPr>
              <a:t>5</a:t>
            </a:r>
            <a:r>
              <a:rPr lang="ru" sz="1800" b="0" i="0" u="none" strike="noStrike" cap="none">
                <a:solidFill>
                  <a:schemeClr val="dk1"/>
                </a:solidFill>
                <a:latin typeface="Arial"/>
                <a:ea typeface="Arial"/>
                <a:cs typeface="Arial"/>
                <a:sym typeface="Arial"/>
              </a:rPr>
              <a:t>H</a:t>
            </a:r>
            <a:r>
              <a:rPr lang="ru" sz="1800" b="0" i="0" u="none" strike="noStrike" cap="none" baseline="-25000">
                <a:solidFill>
                  <a:schemeClr val="dk1"/>
                </a:solidFill>
                <a:latin typeface="Arial"/>
                <a:ea typeface="Arial"/>
                <a:cs typeface="Arial"/>
                <a:sym typeface="Arial"/>
              </a:rPr>
              <a:t>12</a:t>
            </a:r>
            <a:r>
              <a:rPr lang="ru" sz="1800" b="0" i="0" u="none" strike="noStrike" cap="none">
                <a:solidFill>
                  <a:schemeClr val="dk1"/>
                </a:solidFill>
                <a:latin typeface="Arial"/>
                <a:ea typeface="Arial"/>
                <a:cs typeface="Arial"/>
                <a:sym typeface="Arial"/>
              </a:rPr>
              <a:t>)?</a:t>
            </a:r>
            <a:endParaRPr sz="1100" b="0" i="0" u="none" strike="noStrike" cap="none">
              <a:solidFill>
                <a:srgbClr val="000000"/>
              </a:solidFill>
              <a:latin typeface="Arial"/>
              <a:ea typeface="Arial"/>
              <a:cs typeface="Arial"/>
              <a:sym typeface="Arial"/>
            </a:endParaRPr>
          </a:p>
        </p:txBody>
      </p:sp>
      <p:sp>
        <p:nvSpPr>
          <p:cNvPr id="597" name="Google Shape;597;p43"/>
          <p:cNvSpPr txBox="1"/>
          <p:nvPr/>
        </p:nvSpPr>
        <p:spPr>
          <a:xfrm>
            <a:off x="1314450" y="171450"/>
            <a:ext cx="6515100" cy="577454"/>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chemeClr val="dk1"/>
              </a:buClr>
              <a:buSzPts val="3300"/>
              <a:buFont typeface="Arial"/>
              <a:buNone/>
            </a:pPr>
            <a:r>
              <a:rPr lang="ru" sz="3300" b="1" i="0" u="sng" strike="noStrike" cap="none">
                <a:solidFill>
                  <a:schemeClr val="dk1"/>
                </a:solidFill>
                <a:latin typeface="Arial"/>
                <a:ea typeface="Arial"/>
                <a:cs typeface="Arial"/>
                <a:sym typeface="Arial"/>
              </a:rPr>
              <a:t>Isomerism</a:t>
            </a:r>
            <a:endParaRPr sz="1100" b="0" i="0" u="none" strike="noStrike" cap="none">
              <a:solidFill>
                <a:srgbClr val="000000"/>
              </a:solidFill>
              <a:latin typeface="Arial"/>
              <a:ea typeface="Arial"/>
              <a:cs typeface="Arial"/>
              <a:sym typeface="Arial"/>
            </a:endParaRPr>
          </a:p>
        </p:txBody>
      </p:sp>
      <p:sp>
        <p:nvSpPr>
          <p:cNvPr id="598" name="Google Shape;598;p43"/>
          <p:cNvSpPr txBox="1"/>
          <p:nvPr/>
        </p:nvSpPr>
        <p:spPr>
          <a:xfrm>
            <a:off x="1485900" y="3102769"/>
            <a:ext cx="6343650" cy="900113"/>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303BD"/>
              </a:buClr>
              <a:buSzPts val="1800"/>
              <a:buFont typeface="Arial"/>
              <a:buNone/>
            </a:pPr>
            <a:r>
              <a:rPr lang="ru" sz="1800" b="1" i="0" u="sng" strike="noStrike" cap="none">
                <a:solidFill>
                  <a:srgbClr val="0303BD"/>
                </a:solidFill>
                <a:latin typeface="Arial"/>
                <a:ea typeface="Arial"/>
                <a:cs typeface="Arial"/>
                <a:sym typeface="Arial"/>
              </a:rPr>
              <a:t>Isomer Strategy </a:t>
            </a:r>
            <a:r>
              <a:rPr lang="ru" sz="1800" b="0" i="0" u="none" strike="noStrike" cap="none">
                <a:solidFill>
                  <a:schemeClr val="dk1"/>
                </a:solidFill>
                <a:latin typeface="Arial"/>
                <a:ea typeface="Arial"/>
                <a:cs typeface="Arial"/>
                <a:sym typeface="Arial"/>
              </a:rPr>
              <a:t>– Draw Lewis possible different length chains of carbons atoms connected with a covalent bond. </a:t>
            </a:r>
            <a:endParaRPr sz="1800" b="1" i="0" u="sng" strike="noStrike" cap="none">
              <a:solidFill>
                <a:srgbClr val="0303BD"/>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1" i="0" u="sng" strike="noStrike" cap="none">
              <a:solidFill>
                <a:srgbClr val="0303BD"/>
              </a:solidFill>
              <a:latin typeface="Arial"/>
              <a:ea typeface="Arial"/>
              <a:cs typeface="Arial"/>
              <a:sym typeface="Arial"/>
            </a:endParaRPr>
          </a:p>
        </p:txBody>
      </p:sp>
      <p:sp>
        <p:nvSpPr>
          <p:cNvPr id="599" name="Google Shape;599;p43"/>
          <p:cNvSpPr txBox="1"/>
          <p:nvPr/>
        </p:nvSpPr>
        <p:spPr>
          <a:xfrm>
            <a:off x="2228850" y="4476751"/>
            <a:ext cx="2686050" cy="622697"/>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Arial"/>
              <a:buNone/>
            </a:pPr>
            <a:r>
              <a:rPr lang="ru" sz="1800" b="0" i="0" u="none" strike="noStrike" cap="none">
                <a:solidFill>
                  <a:schemeClr val="dk1"/>
                </a:solidFill>
                <a:latin typeface="Arial"/>
                <a:ea typeface="Arial"/>
                <a:cs typeface="Arial"/>
                <a:sym typeface="Arial"/>
              </a:rPr>
              <a:t>C    C    C    C    C    </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cxnSp>
        <p:nvCxnSpPr>
          <p:cNvPr id="600" name="Google Shape;600;p43"/>
          <p:cNvCxnSpPr/>
          <p:nvPr/>
        </p:nvCxnSpPr>
        <p:spPr>
          <a:xfrm>
            <a:off x="2501503" y="4627960"/>
            <a:ext cx="171450" cy="57150"/>
          </a:xfrm>
          <a:prstGeom prst="straightConnector1">
            <a:avLst/>
          </a:prstGeom>
          <a:noFill/>
          <a:ln w="9525" cap="flat" cmpd="sng">
            <a:solidFill>
              <a:schemeClr val="accent1"/>
            </a:solidFill>
            <a:prstDash val="solid"/>
            <a:miter lim="800000"/>
            <a:headEnd type="none" w="sm" len="sm"/>
            <a:tailEnd type="none" w="sm" len="sm"/>
          </a:ln>
        </p:spPr>
      </p:cxnSp>
      <p:cxnSp>
        <p:nvCxnSpPr>
          <p:cNvPr id="601" name="Google Shape;601;p43"/>
          <p:cNvCxnSpPr/>
          <p:nvPr/>
        </p:nvCxnSpPr>
        <p:spPr>
          <a:xfrm>
            <a:off x="2887266" y="4649391"/>
            <a:ext cx="228600" cy="0"/>
          </a:xfrm>
          <a:prstGeom prst="straightConnector1">
            <a:avLst/>
          </a:prstGeom>
          <a:noFill/>
          <a:ln w="12700" cap="flat" cmpd="sng">
            <a:solidFill>
              <a:schemeClr val="dk1"/>
            </a:solidFill>
            <a:prstDash val="solid"/>
            <a:miter lim="800000"/>
            <a:headEnd type="none" w="sm" len="sm"/>
            <a:tailEnd type="none" w="sm" len="sm"/>
          </a:ln>
        </p:spPr>
      </p:cxnSp>
      <p:cxnSp>
        <p:nvCxnSpPr>
          <p:cNvPr id="602" name="Google Shape;602;p43"/>
          <p:cNvCxnSpPr/>
          <p:nvPr/>
        </p:nvCxnSpPr>
        <p:spPr>
          <a:xfrm>
            <a:off x="3321845" y="4656535"/>
            <a:ext cx="235744" cy="0"/>
          </a:xfrm>
          <a:prstGeom prst="straightConnector1">
            <a:avLst/>
          </a:prstGeom>
          <a:noFill/>
          <a:ln w="12700" cap="flat" cmpd="sng">
            <a:solidFill>
              <a:schemeClr val="dk1"/>
            </a:solidFill>
            <a:prstDash val="solid"/>
            <a:miter lim="800000"/>
            <a:headEnd type="none" w="sm" len="sm"/>
            <a:tailEnd type="none" w="sm" len="sm"/>
          </a:ln>
        </p:spPr>
      </p:cxnSp>
      <p:cxnSp>
        <p:nvCxnSpPr>
          <p:cNvPr id="603" name="Google Shape;603;p43"/>
          <p:cNvCxnSpPr/>
          <p:nvPr/>
        </p:nvCxnSpPr>
        <p:spPr>
          <a:xfrm>
            <a:off x="3721894" y="4656535"/>
            <a:ext cx="228600" cy="0"/>
          </a:xfrm>
          <a:prstGeom prst="straightConnector1">
            <a:avLst/>
          </a:prstGeom>
          <a:noFill/>
          <a:ln w="12700" cap="flat" cmpd="sng">
            <a:solidFill>
              <a:schemeClr val="dk1"/>
            </a:solidFill>
            <a:prstDash val="solid"/>
            <a:miter lim="800000"/>
            <a:headEnd type="none" w="sm" len="sm"/>
            <a:tailEnd type="none" w="sm" len="sm"/>
          </a:ln>
        </p:spPr>
      </p:cxnSp>
      <p:cxnSp>
        <p:nvCxnSpPr>
          <p:cNvPr id="604" name="Google Shape;604;p43"/>
          <p:cNvCxnSpPr/>
          <p:nvPr/>
        </p:nvCxnSpPr>
        <p:spPr>
          <a:xfrm>
            <a:off x="4144566" y="4656535"/>
            <a:ext cx="228600" cy="0"/>
          </a:xfrm>
          <a:prstGeom prst="straightConnector1">
            <a:avLst/>
          </a:prstGeom>
          <a:noFill/>
          <a:ln w="12700" cap="flat" cmpd="sng">
            <a:solidFill>
              <a:schemeClr val="dk1"/>
            </a:solidFill>
            <a:prstDash val="solid"/>
            <a:miter lim="800000"/>
            <a:headEnd type="none" w="sm" len="sm"/>
            <a:tailEnd type="none" w="sm" len="sm"/>
          </a:ln>
        </p:spPr>
      </p:cxnSp>
      <p:cxnSp>
        <p:nvCxnSpPr>
          <p:cNvPr id="605" name="Google Shape;605;p43"/>
          <p:cNvCxnSpPr/>
          <p:nvPr/>
        </p:nvCxnSpPr>
        <p:spPr>
          <a:xfrm>
            <a:off x="2458641" y="4662488"/>
            <a:ext cx="228600" cy="0"/>
          </a:xfrm>
          <a:prstGeom prst="straightConnector1">
            <a:avLst/>
          </a:prstGeom>
          <a:noFill/>
          <a:ln w="12700" cap="flat" cmpd="sng">
            <a:solidFill>
              <a:schemeClr val="dk1"/>
            </a:solidFill>
            <a:prstDash val="solid"/>
            <a:miter lim="800000"/>
            <a:headEnd type="none" w="sm" len="sm"/>
            <a:tailEnd type="none" w="sm" len="sm"/>
          </a:ln>
        </p:spPr>
      </p:cxnSp>
      <p:cxnSp>
        <p:nvCxnSpPr>
          <p:cNvPr id="606" name="Google Shape;606;p43"/>
          <p:cNvCxnSpPr/>
          <p:nvPr/>
        </p:nvCxnSpPr>
        <p:spPr>
          <a:xfrm>
            <a:off x="2049066" y="4648200"/>
            <a:ext cx="228600" cy="0"/>
          </a:xfrm>
          <a:prstGeom prst="straightConnector1">
            <a:avLst/>
          </a:prstGeom>
          <a:noFill/>
          <a:ln w="12700" cap="flat" cmpd="sng">
            <a:solidFill>
              <a:schemeClr val="dk1"/>
            </a:solidFill>
            <a:prstDash val="solid"/>
            <a:miter lim="800000"/>
            <a:headEnd type="none" w="sm" len="sm"/>
            <a:tailEnd type="none" w="sm" len="sm"/>
          </a:ln>
        </p:spPr>
      </p:cxnSp>
      <p:sp>
        <p:nvSpPr>
          <p:cNvPr id="607" name="Google Shape;607;p43"/>
          <p:cNvSpPr txBox="1"/>
          <p:nvPr/>
        </p:nvSpPr>
        <p:spPr>
          <a:xfrm>
            <a:off x="1685925" y="3824288"/>
            <a:ext cx="2457450" cy="277416"/>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303BD"/>
              </a:buClr>
              <a:buSzPts val="1400"/>
              <a:buFont typeface="Arial"/>
              <a:buNone/>
            </a:pPr>
            <a:r>
              <a:rPr lang="ru" sz="1400" b="1" i="0" u="sng" strike="noStrike" cap="none">
                <a:solidFill>
                  <a:srgbClr val="0303BD"/>
                </a:solidFill>
                <a:latin typeface="Arial"/>
                <a:ea typeface="Arial"/>
                <a:cs typeface="Arial"/>
                <a:sym typeface="Arial"/>
              </a:rPr>
              <a:t>Chains of 5 carbon atoms</a:t>
            </a:r>
            <a:endParaRPr sz="1100" b="0" i="0" u="none" strike="noStrike" cap="none">
              <a:solidFill>
                <a:srgbClr val="000000"/>
              </a:solidFill>
              <a:latin typeface="Arial"/>
              <a:ea typeface="Arial"/>
              <a:cs typeface="Arial"/>
              <a:sym typeface="Arial"/>
            </a:endParaRPr>
          </a:p>
        </p:txBody>
      </p:sp>
      <p:cxnSp>
        <p:nvCxnSpPr>
          <p:cNvPr id="608" name="Google Shape;608;p43"/>
          <p:cNvCxnSpPr/>
          <p:nvPr/>
        </p:nvCxnSpPr>
        <p:spPr>
          <a:xfrm rot="10800000">
            <a:off x="2372916" y="4758929"/>
            <a:ext cx="0" cy="171450"/>
          </a:xfrm>
          <a:prstGeom prst="straightConnector1">
            <a:avLst/>
          </a:prstGeom>
          <a:noFill/>
          <a:ln w="12700" cap="flat" cmpd="sng">
            <a:solidFill>
              <a:schemeClr val="dk1"/>
            </a:solidFill>
            <a:prstDash val="solid"/>
            <a:miter lim="800000"/>
            <a:headEnd type="none" w="sm" len="sm"/>
            <a:tailEnd type="none" w="sm" len="sm"/>
          </a:ln>
        </p:spPr>
      </p:cxnSp>
      <p:cxnSp>
        <p:nvCxnSpPr>
          <p:cNvPr id="609" name="Google Shape;609;p43"/>
          <p:cNvCxnSpPr/>
          <p:nvPr/>
        </p:nvCxnSpPr>
        <p:spPr>
          <a:xfrm rot="10800000">
            <a:off x="2794397" y="4755356"/>
            <a:ext cx="0" cy="171450"/>
          </a:xfrm>
          <a:prstGeom prst="straightConnector1">
            <a:avLst/>
          </a:prstGeom>
          <a:noFill/>
          <a:ln w="12700" cap="flat" cmpd="sng">
            <a:solidFill>
              <a:schemeClr val="dk1"/>
            </a:solidFill>
            <a:prstDash val="solid"/>
            <a:miter lim="800000"/>
            <a:headEnd type="none" w="sm" len="sm"/>
            <a:tailEnd type="none" w="sm" len="sm"/>
          </a:ln>
        </p:spPr>
      </p:cxnSp>
      <p:cxnSp>
        <p:nvCxnSpPr>
          <p:cNvPr id="610" name="Google Shape;610;p43"/>
          <p:cNvCxnSpPr/>
          <p:nvPr/>
        </p:nvCxnSpPr>
        <p:spPr>
          <a:xfrm rot="10800000">
            <a:off x="3208735" y="4744641"/>
            <a:ext cx="0" cy="171450"/>
          </a:xfrm>
          <a:prstGeom prst="straightConnector1">
            <a:avLst/>
          </a:prstGeom>
          <a:noFill/>
          <a:ln w="12700" cap="flat" cmpd="sng">
            <a:solidFill>
              <a:schemeClr val="dk1"/>
            </a:solidFill>
            <a:prstDash val="solid"/>
            <a:miter lim="800000"/>
            <a:headEnd type="none" w="sm" len="sm"/>
            <a:tailEnd type="none" w="sm" len="sm"/>
          </a:ln>
        </p:spPr>
      </p:cxnSp>
      <p:cxnSp>
        <p:nvCxnSpPr>
          <p:cNvPr id="611" name="Google Shape;611;p43"/>
          <p:cNvCxnSpPr/>
          <p:nvPr/>
        </p:nvCxnSpPr>
        <p:spPr>
          <a:xfrm rot="10800000">
            <a:off x="3638550" y="4744641"/>
            <a:ext cx="0" cy="171450"/>
          </a:xfrm>
          <a:prstGeom prst="straightConnector1">
            <a:avLst/>
          </a:prstGeom>
          <a:noFill/>
          <a:ln w="12700" cap="flat" cmpd="sng">
            <a:solidFill>
              <a:schemeClr val="dk1"/>
            </a:solidFill>
            <a:prstDash val="solid"/>
            <a:miter lim="800000"/>
            <a:headEnd type="none" w="sm" len="sm"/>
            <a:tailEnd type="none" w="sm" len="sm"/>
          </a:ln>
        </p:spPr>
      </p:cxnSp>
      <p:cxnSp>
        <p:nvCxnSpPr>
          <p:cNvPr id="612" name="Google Shape;612;p43"/>
          <p:cNvCxnSpPr/>
          <p:nvPr/>
        </p:nvCxnSpPr>
        <p:spPr>
          <a:xfrm rot="10800000">
            <a:off x="4045744" y="4755356"/>
            <a:ext cx="0" cy="171450"/>
          </a:xfrm>
          <a:prstGeom prst="straightConnector1">
            <a:avLst/>
          </a:prstGeom>
          <a:noFill/>
          <a:ln w="12700" cap="flat" cmpd="sng">
            <a:solidFill>
              <a:schemeClr val="dk1"/>
            </a:solidFill>
            <a:prstDash val="solid"/>
            <a:miter lim="800000"/>
            <a:headEnd type="none" w="sm" len="sm"/>
            <a:tailEnd type="none" w="sm" len="sm"/>
          </a:ln>
        </p:spPr>
      </p:cxnSp>
      <p:cxnSp>
        <p:nvCxnSpPr>
          <p:cNvPr id="613" name="Google Shape;613;p43"/>
          <p:cNvCxnSpPr/>
          <p:nvPr/>
        </p:nvCxnSpPr>
        <p:spPr>
          <a:xfrm rot="10800000">
            <a:off x="2372916" y="4382691"/>
            <a:ext cx="0" cy="171450"/>
          </a:xfrm>
          <a:prstGeom prst="straightConnector1">
            <a:avLst/>
          </a:prstGeom>
          <a:noFill/>
          <a:ln w="12700" cap="flat" cmpd="sng">
            <a:solidFill>
              <a:schemeClr val="dk1"/>
            </a:solidFill>
            <a:prstDash val="solid"/>
            <a:miter lim="800000"/>
            <a:headEnd type="none" w="sm" len="sm"/>
            <a:tailEnd type="none" w="sm" len="sm"/>
          </a:ln>
        </p:spPr>
      </p:cxnSp>
      <p:cxnSp>
        <p:nvCxnSpPr>
          <p:cNvPr id="614" name="Google Shape;614;p43"/>
          <p:cNvCxnSpPr/>
          <p:nvPr/>
        </p:nvCxnSpPr>
        <p:spPr>
          <a:xfrm rot="10800000">
            <a:off x="2794397" y="4382691"/>
            <a:ext cx="0" cy="171450"/>
          </a:xfrm>
          <a:prstGeom prst="straightConnector1">
            <a:avLst/>
          </a:prstGeom>
          <a:noFill/>
          <a:ln w="12700" cap="flat" cmpd="sng">
            <a:solidFill>
              <a:schemeClr val="dk1"/>
            </a:solidFill>
            <a:prstDash val="solid"/>
            <a:miter lim="800000"/>
            <a:headEnd type="none" w="sm" len="sm"/>
            <a:tailEnd type="none" w="sm" len="sm"/>
          </a:ln>
        </p:spPr>
      </p:cxnSp>
      <p:cxnSp>
        <p:nvCxnSpPr>
          <p:cNvPr id="615" name="Google Shape;615;p43"/>
          <p:cNvCxnSpPr/>
          <p:nvPr/>
        </p:nvCxnSpPr>
        <p:spPr>
          <a:xfrm rot="10800000">
            <a:off x="3199210" y="4382691"/>
            <a:ext cx="0" cy="171450"/>
          </a:xfrm>
          <a:prstGeom prst="straightConnector1">
            <a:avLst/>
          </a:prstGeom>
          <a:noFill/>
          <a:ln w="12700" cap="flat" cmpd="sng">
            <a:solidFill>
              <a:schemeClr val="dk1"/>
            </a:solidFill>
            <a:prstDash val="solid"/>
            <a:miter lim="800000"/>
            <a:headEnd type="none" w="sm" len="sm"/>
            <a:tailEnd type="none" w="sm" len="sm"/>
          </a:ln>
        </p:spPr>
      </p:cxnSp>
      <p:cxnSp>
        <p:nvCxnSpPr>
          <p:cNvPr id="616" name="Google Shape;616;p43"/>
          <p:cNvCxnSpPr/>
          <p:nvPr/>
        </p:nvCxnSpPr>
        <p:spPr>
          <a:xfrm rot="10800000">
            <a:off x="3638550" y="4382691"/>
            <a:ext cx="0" cy="171450"/>
          </a:xfrm>
          <a:prstGeom prst="straightConnector1">
            <a:avLst/>
          </a:prstGeom>
          <a:noFill/>
          <a:ln w="12700" cap="flat" cmpd="sng">
            <a:solidFill>
              <a:schemeClr val="dk1"/>
            </a:solidFill>
            <a:prstDash val="solid"/>
            <a:miter lim="800000"/>
            <a:headEnd type="none" w="sm" len="sm"/>
            <a:tailEnd type="none" w="sm" len="sm"/>
          </a:ln>
        </p:spPr>
      </p:cxnSp>
      <p:cxnSp>
        <p:nvCxnSpPr>
          <p:cNvPr id="617" name="Google Shape;617;p43"/>
          <p:cNvCxnSpPr/>
          <p:nvPr/>
        </p:nvCxnSpPr>
        <p:spPr>
          <a:xfrm rot="10800000">
            <a:off x="4045744" y="4383881"/>
            <a:ext cx="0" cy="171450"/>
          </a:xfrm>
          <a:prstGeom prst="straightConnector1">
            <a:avLst/>
          </a:prstGeom>
          <a:noFill/>
          <a:ln w="12700" cap="flat" cmpd="sng">
            <a:solidFill>
              <a:schemeClr val="dk1"/>
            </a:solidFill>
            <a:prstDash val="solid"/>
            <a:miter lim="800000"/>
            <a:headEnd type="none" w="sm" len="sm"/>
            <a:tailEnd type="none" w="sm" len="sm"/>
          </a:ln>
        </p:spPr>
      </p:cxnSp>
      <p:sp>
        <p:nvSpPr>
          <p:cNvPr id="618" name="Google Shape;618;p43"/>
          <p:cNvSpPr txBox="1"/>
          <p:nvPr/>
        </p:nvSpPr>
        <p:spPr>
          <a:xfrm>
            <a:off x="3915966" y="4163616"/>
            <a:ext cx="571500" cy="276225"/>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sp>
        <p:nvSpPr>
          <p:cNvPr id="619" name="Google Shape;619;p43"/>
          <p:cNvSpPr txBox="1"/>
          <p:nvPr/>
        </p:nvSpPr>
        <p:spPr>
          <a:xfrm>
            <a:off x="3929063" y="4891088"/>
            <a:ext cx="571500" cy="276225"/>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sp>
        <p:nvSpPr>
          <p:cNvPr id="620" name="Google Shape;620;p43"/>
          <p:cNvSpPr txBox="1"/>
          <p:nvPr/>
        </p:nvSpPr>
        <p:spPr>
          <a:xfrm>
            <a:off x="3509963" y="4157663"/>
            <a:ext cx="571500" cy="276225"/>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sp>
        <p:nvSpPr>
          <p:cNvPr id="621" name="Google Shape;621;p43"/>
          <p:cNvSpPr txBox="1"/>
          <p:nvPr/>
        </p:nvSpPr>
        <p:spPr>
          <a:xfrm>
            <a:off x="3061097" y="4126706"/>
            <a:ext cx="571500" cy="277416"/>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sp>
        <p:nvSpPr>
          <p:cNvPr id="622" name="Google Shape;622;p43"/>
          <p:cNvSpPr txBox="1"/>
          <p:nvPr/>
        </p:nvSpPr>
        <p:spPr>
          <a:xfrm>
            <a:off x="2243138" y="4888706"/>
            <a:ext cx="571500" cy="276225"/>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sp>
        <p:nvSpPr>
          <p:cNvPr id="623" name="Google Shape;623;p43"/>
          <p:cNvSpPr txBox="1"/>
          <p:nvPr/>
        </p:nvSpPr>
        <p:spPr>
          <a:xfrm>
            <a:off x="3513535" y="4862513"/>
            <a:ext cx="571500" cy="277416"/>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sp>
        <p:nvSpPr>
          <p:cNvPr id="624" name="Google Shape;624;p43"/>
          <p:cNvSpPr txBox="1"/>
          <p:nvPr/>
        </p:nvSpPr>
        <p:spPr>
          <a:xfrm>
            <a:off x="3077766" y="4866086"/>
            <a:ext cx="571500" cy="277415"/>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sp>
        <p:nvSpPr>
          <p:cNvPr id="625" name="Google Shape;625;p43"/>
          <p:cNvSpPr txBox="1"/>
          <p:nvPr/>
        </p:nvSpPr>
        <p:spPr>
          <a:xfrm>
            <a:off x="2659856" y="4863704"/>
            <a:ext cx="571500" cy="277415"/>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sp>
        <p:nvSpPr>
          <p:cNvPr id="626" name="Google Shape;626;p43"/>
          <p:cNvSpPr txBox="1"/>
          <p:nvPr/>
        </p:nvSpPr>
        <p:spPr>
          <a:xfrm>
            <a:off x="2662238" y="4169569"/>
            <a:ext cx="571500" cy="276225"/>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sp>
        <p:nvSpPr>
          <p:cNvPr id="627" name="Google Shape;627;p43"/>
          <p:cNvSpPr txBox="1"/>
          <p:nvPr/>
        </p:nvSpPr>
        <p:spPr>
          <a:xfrm>
            <a:off x="2246710" y="4151711"/>
            <a:ext cx="571500" cy="277415"/>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sp>
        <p:nvSpPr>
          <p:cNvPr id="628" name="Google Shape;628;p43"/>
          <p:cNvSpPr txBox="1"/>
          <p:nvPr/>
        </p:nvSpPr>
        <p:spPr>
          <a:xfrm>
            <a:off x="1814513" y="4524375"/>
            <a:ext cx="571500" cy="277416"/>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sp>
        <p:nvSpPr>
          <p:cNvPr id="629" name="Google Shape;629;p43"/>
          <p:cNvSpPr txBox="1"/>
          <p:nvPr/>
        </p:nvSpPr>
        <p:spPr>
          <a:xfrm>
            <a:off x="4329113" y="4511279"/>
            <a:ext cx="571500" cy="277415"/>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44"/>
          <p:cNvSpPr/>
          <p:nvPr/>
        </p:nvSpPr>
        <p:spPr>
          <a:xfrm>
            <a:off x="3317082" y="114300"/>
            <a:ext cx="2256235" cy="577454"/>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chemeClr val="dk1"/>
              </a:buClr>
              <a:buSzPts val="3300"/>
              <a:buFont typeface="Arial"/>
              <a:buNone/>
            </a:pPr>
            <a:r>
              <a:rPr lang="ru" sz="3300" b="1" i="0" u="sng" strike="noStrike" cap="none">
                <a:solidFill>
                  <a:schemeClr val="dk1"/>
                </a:solidFill>
                <a:latin typeface="Arial"/>
                <a:ea typeface="Arial"/>
                <a:cs typeface="Arial"/>
                <a:sym typeface="Arial"/>
              </a:rPr>
              <a:t>Isomerism</a:t>
            </a:r>
            <a:endParaRPr sz="1100" b="0" i="0" u="none" strike="noStrike" cap="none">
              <a:solidFill>
                <a:srgbClr val="000000"/>
              </a:solidFill>
              <a:latin typeface="Arial"/>
              <a:ea typeface="Arial"/>
              <a:cs typeface="Arial"/>
              <a:sym typeface="Arial"/>
            </a:endParaRPr>
          </a:p>
        </p:txBody>
      </p:sp>
      <p:sp>
        <p:nvSpPr>
          <p:cNvPr id="635" name="Google Shape;635;p44"/>
          <p:cNvSpPr txBox="1"/>
          <p:nvPr/>
        </p:nvSpPr>
        <p:spPr>
          <a:xfrm>
            <a:off x="1657350" y="914401"/>
            <a:ext cx="3600450" cy="346472"/>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303BD"/>
              </a:buClr>
              <a:buSzPts val="1800"/>
              <a:buFont typeface="Arial"/>
              <a:buNone/>
            </a:pPr>
            <a:r>
              <a:rPr lang="ru" sz="1800" b="1" i="0" u="none" strike="noStrike" cap="none">
                <a:solidFill>
                  <a:srgbClr val="0303BD"/>
                </a:solidFill>
                <a:latin typeface="Arial"/>
                <a:ea typeface="Arial"/>
                <a:cs typeface="Arial"/>
                <a:sym typeface="Arial"/>
              </a:rPr>
              <a:t>Chains of 4 carbon atoms</a:t>
            </a:r>
            <a:endParaRPr sz="1100" b="0" i="0" u="none" strike="noStrike" cap="none">
              <a:solidFill>
                <a:srgbClr val="000000"/>
              </a:solidFill>
              <a:latin typeface="Arial"/>
              <a:ea typeface="Arial"/>
              <a:cs typeface="Arial"/>
              <a:sym typeface="Arial"/>
            </a:endParaRPr>
          </a:p>
        </p:txBody>
      </p:sp>
      <p:sp>
        <p:nvSpPr>
          <p:cNvPr id="636" name="Google Shape;636;p44"/>
          <p:cNvSpPr txBox="1"/>
          <p:nvPr/>
        </p:nvSpPr>
        <p:spPr>
          <a:xfrm>
            <a:off x="2253854" y="1694260"/>
            <a:ext cx="2686050" cy="623888"/>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Arial"/>
              <a:buNone/>
            </a:pPr>
            <a:r>
              <a:rPr lang="ru" sz="1800" b="0" i="0" u="none" strike="noStrike" cap="none">
                <a:solidFill>
                  <a:schemeClr val="dk1"/>
                </a:solidFill>
                <a:latin typeface="Arial"/>
                <a:ea typeface="Arial"/>
                <a:cs typeface="Arial"/>
                <a:sym typeface="Arial"/>
              </a:rPr>
              <a:t>C    C    C    C</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cxnSp>
        <p:nvCxnSpPr>
          <p:cNvPr id="637" name="Google Shape;637;p44"/>
          <p:cNvCxnSpPr/>
          <p:nvPr/>
        </p:nvCxnSpPr>
        <p:spPr>
          <a:xfrm>
            <a:off x="2525316" y="1845469"/>
            <a:ext cx="171450" cy="57150"/>
          </a:xfrm>
          <a:prstGeom prst="straightConnector1">
            <a:avLst/>
          </a:prstGeom>
          <a:noFill/>
          <a:ln w="9525" cap="flat" cmpd="sng">
            <a:solidFill>
              <a:schemeClr val="accent1"/>
            </a:solidFill>
            <a:prstDash val="solid"/>
            <a:miter lim="800000"/>
            <a:headEnd type="none" w="sm" len="sm"/>
            <a:tailEnd type="none" w="sm" len="sm"/>
          </a:ln>
        </p:spPr>
      </p:cxnSp>
      <p:cxnSp>
        <p:nvCxnSpPr>
          <p:cNvPr id="638" name="Google Shape;638;p44"/>
          <p:cNvCxnSpPr/>
          <p:nvPr/>
        </p:nvCxnSpPr>
        <p:spPr>
          <a:xfrm>
            <a:off x="2911078" y="1866900"/>
            <a:ext cx="228600" cy="0"/>
          </a:xfrm>
          <a:prstGeom prst="straightConnector1">
            <a:avLst/>
          </a:prstGeom>
          <a:noFill/>
          <a:ln w="12700" cap="flat" cmpd="sng">
            <a:solidFill>
              <a:schemeClr val="dk1"/>
            </a:solidFill>
            <a:prstDash val="solid"/>
            <a:miter lim="800000"/>
            <a:headEnd type="none" w="sm" len="sm"/>
            <a:tailEnd type="none" w="sm" len="sm"/>
          </a:ln>
        </p:spPr>
      </p:cxnSp>
      <p:cxnSp>
        <p:nvCxnSpPr>
          <p:cNvPr id="639" name="Google Shape;639;p44"/>
          <p:cNvCxnSpPr/>
          <p:nvPr/>
        </p:nvCxnSpPr>
        <p:spPr>
          <a:xfrm>
            <a:off x="3346848" y="1874044"/>
            <a:ext cx="234553" cy="0"/>
          </a:xfrm>
          <a:prstGeom prst="straightConnector1">
            <a:avLst/>
          </a:prstGeom>
          <a:noFill/>
          <a:ln w="12700" cap="flat" cmpd="sng">
            <a:solidFill>
              <a:schemeClr val="dk1"/>
            </a:solidFill>
            <a:prstDash val="solid"/>
            <a:miter lim="800000"/>
            <a:headEnd type="none" w="sm" len="sm"/>
            <a:tailEnd type="none" w="sm" len="sm"/>
          </a:ln>
        </p:spPr>
      </p:cxnSp>
      <p:cxnSp>
        <p:nvCxnSpPr>
          <p:cNvPr id="640" name="Google Shape;640;p44"/>
          <p:cNvCxnSpPr/>
          <p:nvPr/>
        </p:nvCxnSpPr>
        <p:spPr>
          <a:xfrm>
            <a:off x="3746897" y="1874044"/>
            <a:ext cx="228600" cy="0"/>
          </a:xfrm>
          <a:prstGeom prst="straightConnector1">
            <a:avLst/>
          </a:prstGeom>
          <a:noFill/>
          <a:ln w="12700" cap="flat" cmpd="sng">
            <a:solidFill>
              <a:schemeClr val="dk1"/>
            </a:solidFill>
            <a:prstDash val="solid"/>
            <a:miter lim="800000"/>
            <a:headEnd type="none" w="sm" len="sm"/>
            <a:tailEnd type="none" w="sm" len="sm"/>
          </a:ln>
        </p:spPr>
      </p:cxnSp>
      <p:cxnSp>
        <p:nvCxnSpPr>
          <p:cNvPr id="641" name="Google Shape;641;p44"/>
          <p:cNvCxnSpPr/>
          <p:nvPr/>
        </p:nvCxnSpPr>
        <p:spPr>
          <a:xfrm>
            <a:off x="2483644" y="1881188"/>
            <a:ext cx="228600" cy="0"/>
          </a:xfrm>
          <a:prstGeom prst="straightConnector1">
            <a:avLst/>
          </a:prstGeom>
          <a:noFill/>
          <a:ln w="12700" cap="flat" cmpd="sng">
            <a:solidFill>
              <a:schemeClr val="dk1"/>
            </a:solidFill>
            <a:prstDash val="solid"/>
            <a:miter lim="800000"/>
            <a:headEnd type="none" w="sm" len="sm"/>
            <a:tailEnd type="none" w="sm" len="sm"/>
          </a:ln>
        </p:spPr>
      </p:cxnSp>
      <p:cxnSp>
        <p:nvCxnSpPr>
          <p:cNvPr id="642" name="Google Shape;642;p44"/>
          <p:cNvCxnSpPr/>
          <p:nvPr/>
        </p:nvCxnSpPr>
        <p:spPr>
          <a:xfrm>
            <a:off x="2074069" y="1865710"/>
            <a:ext cx="228600" cy="0"/>
          </a:xfrm>
          <a:prstGeom prst="straightConnector1">
            <a:avLst/>
          </a:prstGeom>
          <a:noFill/>
          <a:ln w="12700" cap="flat" cmpd="sng">
            <a:solidFill>
              <a:schemeClr val="dk1"/>
            </a:solidFill>
            <a:prstDash val="solid"/>
            <a:miter lim="800000"/>
            <a:headEnd type="none" w="sm" len="sm"/>
            <a:tailEnd type="none" w="sm" len="sm"/>
          </a:ln>
        </p:spPr>
      </p:cxnSp>
      <p:cxnSp>
        <p:nvCxnSpPr>
          <p:cNvPr id="643" name="Google Shape;643;p44"/>
          <p:cNvCxnSpPr/>
          <p:nvPr/>
        </p:nvCxnSpPr>
        <p:spPr>
          <a:xfrm rot="10800000">
            <a:off x="2396729" y="1976437"/>
            <a:ext cx="0" cy="171450"/>
          </a:xfrm>
          <a:prstGeom prst="straightConnector1">
            <a:avLst/>
          </a:prstGeom>
          <a:noFill/>
          <a:ln w="12700" cap="flat" cmpd="sng">
            <a:solidFill>
              <a:schemeClr val="dk1"/>
            </a:solidFill>
            <a:prstDash val="solid"/>
            <a:miter lim="800000"/>
            <a:headEnd type="none" w="sm" len="sm"/>
            <a:tailEnd type="none" w="sm" len="sm"/>
          </a:ln>
        </p:spPr>
      </p:cxnSp>
      <p:cxnSp>
        <p:nvCxnSpPr>
          <p:cNvPr id="644" name="Google Shape;644;p44"/>
          <p:cNvCxnSpPr/>
          <p:nvPr/>
        </p:nvCxnSpPr>
        <p:spPr>
          <a:xfrm rot="10800000">
            <a:off x="2819400" y="1972866"/>
            <a:ext cx="0" cy="171450"/>
          </a:xfrm>
          <a:prstGeom prst="straightConnector1">
            <a:avLst/>
          </a:prstGeom>
          <a:noFill/>
          <a:ln w="12700" cap="flat" cmpd="sng">
            <a:solidFill>
              <a:schemeClr val="dk1"/>
            </a:solidFill>
            <a:prstDash val="solid"/>
            <a:miter lim="800000"/>
            <a:headEnd type="none" w="sm" len="sm"/>
            <a:tailEnd type="none" w="sm" len="sm"/>
          </a:ln>
        </p:spPr>
      </p:cxnSp>
      <p:cxnSp>
        <p:nvCxnSpPr>
          <p:cNvPr id="645" name="Google Shape;645;p44"/>
          <p:cNvCxnSpPr/>
          <p:nvPr/>
        </p:nvCxnSpPr>
        <p:spPr>
          <a:xfrm rot="10800000">
            <a:off x="3233738" y="1962150"/>
            <a:ext cx="0" cy="171450"/>
          </a:xfrm>
          <a:prstGeom prst="straightConnector1">
            <a:avLst/>
          </a:prstGeom>
          <a:noFill/>
          <a:ln w="12700" cap="flat" cmpd="sng">
            <a:solidFill>
              <a:schemeClr val="dk1"/>
            </a:solidFill>
            <a:prstDash val="solid"/>
            <a:miter lim="800000"/>
            <a:headEnd type="none" w="sm" len="sm"/>
            <a:tailEnd type="none" w="sm" len="sm"/>
          </a:ln>
        </p:spPr>
      </p:cxnSp>
      <p:cxnSp>
        <p:nvCxnSpPr>
          <p:cNvPr id="646" name="Google Shape;646;p44"/>
          <p:cNvCxnSpPr/>
          <p:nvPr/>
        </p:nvCxnSpPr>
        <p:spPr>
          <a:xfrm rot="10800000">
            <a:off x="3662363" y="1962150"/>
            <a:ext cx="0" cy="171450"/>
          </a:xfrm>
          <a:prstGeom prst="straightConnector1">
            <a:avLst/>
          </a:prstGeom>
          <a:noFill/>
          <a:ln w="12700" cap="flat" cmpd="sng">
            <a:solidFill>
              <a:schemeClr val="dk1"/>
            </a:solidFill>
            <a:prstDash val="solid"/>
            <a:miter lim="800000"/>
            <a:headEnd type="none" w="sm" len="sm"/>
            <a:tailEnd type="none" w="sm" len="sm"/>
          </a:ln>
        </p:spPr>
      </p:cxnSp>
      <p:cxnSp>
        <p:nvCxnSpPr>
          <p:cNvPr id="647" name="Google Shape;647;p44"/>
          <p:cNvCxnSpPr/>
          <p:nvPr/>
        </p:nvCxnSpPr>
        <p:spPr>
          <a:xfrm rot="10800000">
            <a:off x="2396729" y="1601391"/>
            <a:ext cx="0" cy="171450"/>
          </a:xfrm>
          <a:prstGeom prst="straightConnector1">
            <a:avLst/>
          </a:prstGeom>
          <a:noFill/>
          <a:ln w="12700" cap="flat" cmpd="sng">
            <a:solidFill>
              <a:schemeClr val="dk1"/>
            </a:solidFill>
            <a:prstDash val="solid"/>
            <a:miter lim="800000"/>
            <a:headEnd type="none" w="sm" len="sm"/>
            <a:tailEnd type="none" w="sm" len="sm"/>
          </a:ln>
        </p:spPr>
      </p:cxnSp>
      <p:cxnSp>
        <p:nvCxnSpPr>
          <p:cNvPr id="648" name="Google Shape;648;p44"/>
          <p:cNvCxnSpPr/>
          <p:nvPr/>
        </p:nvCxnSpPr>
        <p:spPr>
          <a:xfrm rot="10800000">
            <a:off x="2819400" y="1601391"/>
            <a:ext cx="0" cy="171450"/>
          </a:xfrm>
          <a:prstGeom prst="straightConnector1">
            <a:avLst/>
          </a:prstGeom>
          <a:noFill/>
          <a:ln w="12700" cap="flat" cmpd="sng">
            <a:solidFill>
              <a:schemeClr val="dk1"/>
            </a:solidFill>
            <a:prstDash val="solid"/>
            <a:miter lim="800000"/>
            <a:headEnd type="none" w="sm" len="sm"/>
            <a:tailEnd type="none" w="sm" len="sm"/>
          </a:ln>
        </p:spPr>
      </p:cxnSp>
      <p:cxnSp>
        <p:nvCxnSpPr>
          <p:cNvPr id="649" name="Google Shape;649;p44"/>
          <p:cNvCxnSpPr/>
          <p:nvPr/>
        </p:nvCxnSpPr>
        <p:spPr>
          <a:xfrm rot="10800000">
            <a:off x="3224213" y="1601391"/>
            <a:ext cx="0" cy="171450"/>
          </a:xfrm>
          <a:prstGeom prst="straightConnector1">
            <a:avLst/>
          </a:prstGeom>
          <a:noFill/>
          <a:ln w="12700" cap="flat" cmpd="sng">
            <a:solidFill>
              <a:schemeClr val="dk1"/>
            </a:solidFill>
            <a:prstDash val="solid"/>
            <a:miter lim="800000"/>
            <a:headEnd type="none" w="sm" len="sm"/>
            <a:tailEnd type="none" w="sm" len="sm"/>
          </a:ln>
        </p:spPr>
      </p:cxnSp>
      <p:cxnSp>
        <p:nvCxnSpPr>
          <p:cNvPr id="650" name="Google Shape;650;p44"/>
          <p:cNvCxnSpPr/>
          <p:nvPr/>
        </p:nvCxnSpPr>
        <p:spPr>
          <a:xfrm rot="10800000">
            <a:off x="3662363" y="1601391"/>
            <a:ext cx="0" cy="171450"/>
          </a:xfrm>
          <a:prstGeom prst="straightConnector1">
            <a:avLst/>
          </a:prstGeom>
          <a:noFill/>
          <a:ln w="12700" cap="flat" cmpd="sng">
            <a:solidFill>
              <a:schemeClr val="dk1"/>
            </a:solidFill>
            <a:prstDash val="solid"/>
            <a:miter lim="800000"/>
            <a:headEnd type="none" w="sm" len="sm"/>
            <a:tailEnd type="none" w="sm" len="sm"/>
          </a:ln>
        </p:spPr>
      </p:cxnSp>
      <p:sp>
        <p:nvSpPr>
          <p:cNvPr id="651" name="Google Shape;651;p44"/>
          <p:cNvSpPr txBox="1"/>
          <p:nvPr/>
        </p:nvSpPr>
        <p:spPr>
          <a:xfrm>
            <a:off x="3534966" y="1375173"/>
            <a:ext cx="571500" cy="277415"/>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sp>
        <p:nvSpPr>
          <p:cNvPr id="652" name="Google Shape;652;p44"/>
          <p:cNvSpPr txBox="1"/>
          <p:nvPr/>
        </p:nvSpPr>
        <p:spPr>
          <a:xfrm>
            <a:off x="3086100" y="1345406"/>
            <a:ext cx="571500" cy="276225"/>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sp>
        <p:nvSpPr>
          <p:cNvPr id="653" name="Google Shape;653;p44"/>
          <p:cNvSpPr txBox="1"/>
          <p:nvPr/>
        </p:nvSpPr>
        <p:spPr>
          <a:xfrm>
            <a:off x="2268141" y="2106217"/>
            <a:ext cx="571500" cy="277415"/>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sp>
        <p:nvSpPr>
          <p:cNvPr id="654" name="Google Shape;654;p44"/>
          <p:cNvSpPr txBox="1"/>
          <p:nvPr/>
        </p:nvSpPr>
        <p:spPr>
          <a:xfrm>
            <a:off x="3537347" y="2081213"/>
            <a:ext cx="571500" cy="276225"/>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sp>
        <p:nvSpPr>
          <p:cNvPr id="655" name="Google Shape;655;p44"/>
          <p:cNvSpPr txBox="1"/>
          <p:nvPr/>
        </p:nvSpPr>
        <p:spPr>
          <a:xfrm>
            <a:off x="3102769" y="2084785"/>
            <a:ext cx="571500" cy="346471"/>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Arial"/>
              <a:buNone/>
            </a:pPr>
            <a:r>
              <a:rPr lang="ru" sz="1800" b="0" i="0" u="none" strike="noStrike" cap="none">
                <a:solidFill>
                  <a:schemeClr val="dk1"/>
                </a:solidFill>
                <a:latin typeface="Arial"/>
                <a:ea typeface="Arial"/>
                <a:cs typeface="Arial"/>
                <a:sym typeface="Arial"/>
              </a:rPr>
              <a:t>C</a:t>
            </a:r>
            <a:endParaRPr sz="1100" b="0" i="0" u="none" strike="noStrike" cap="none">
              <a:solidFill>
                <a:srgbClr val="000000"/>
              </a:solidFill>
              <a:latin typeface="Arial"/>
              <a:ea typeface="Arial"/>
              <a:cs typeface="Arial"/>
              <a:sym typeface="Arial"/>
            </a:endParaRPr>
          </a:p>
        </p:txBody>
      </p:sp>
      <p:sp>
        <p:nvSpPr>
          <p:cNvPr id="656" name="Google Shape;656;p44"/>
          <p:cNvSpPr txBox="1"/>
          <p:nvPr/>
        </p:nvSpPr>
        <p:spPr>
          <a:xfrm>
            <a:off x="2683669" y="2081213"/>
            <a:ext cx="571500" cy="277416"/>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sp>
        <p:nvSpPr>
          <p:cNvPr id="657" name="Google Shape;657;p44"/>
          <p:cNvSpPr txBox="1"/>
          <p:nvPr/>
        </p:nvSpPr>
        <p:spPr>
          <a:xfrm>
            <a:off x="2686050" y="1387079"/>
            <a:ext cx="571500" cy="277415"/>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sp>
        <p:nvSpPr>
          <p:cNvPr id="658" name="Google Shape;658;p44"/>
          <p:cNvSpPr txBox="1"/>
          <p:nvPr/>
        </p:nvSpPr>
        <p:spPr>
          <a:xfrm>
            <a:off x="2270522" y="1370410"/>
            <a:ext cx="571500" cy="276225"/>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sp>
        <p:nvSpPr>
          <p:cNvPr id="659" name="Google Shape;659;p44"/>
          <p:cNvSpPr txBox="1"/>
          <p:nvPr/>
        </p:nvSpPr>
        <p:spPr>
          <a:xfrm>
            <a:off x="1838325" y="1741886"/>
            <a:ext cx="571500" cy="277415"/>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sp>
        <p:nvSpPr>
          <p:cNvPr id="660" name="Google Shape;660;p44"/>
          <p:cNvSpPr txBox="1"/>
          <p:nvPr/>
        </p:nvSpPr>
        <p:spPr>
          <a:xfrm>
            <a:off x="3945731" y="1744267"/>
            <a:ext cx="571500" cy="277415"/>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cxnSp>
        <p:nvCxnSpPr>
          <p:cNvPr id="661" name="Google Shape;661;p44"/>
          <p:cNvCxnSpPr/>
          <p:nvPr/>
        </p:nvCxnSpPr>
        <p:spPr>
          <a:xfrm>
            <a:off x="3317082" y="2250281"/>
            <a:ext cx="151210" cy="0"/>
          </a:xfrm>
          <a:prstGeom prst="straightConnector1">
            <a:avLst/>
          </a:prstGeom>
          <a:noFill/>
          <a:ln w="12700" cap="flat" cmpd="sng">
            <a:solidFill>
              <a:schemeClr val="dk1"/>
            </a:solidFill>
            <a:prstDash val="solid"/>
            <a:miter lim="800000"/>
            <a:headEnd type="none" w="sm" len="sm"/>
            <a:tailEnd type="none" w="sm" len="sm"/>
          </a:ln>
        </p:spPr>
      </p:cxnSp>
      <p:cxnSp>
        <p:nvCxnSpPr>
          <p:cNvPr id="662" name="Google Shape;662;p44"/>
          <p:cNvCxnSpPr/>
          <p:nvPr/>
        </p:nvCxnSpPr>
        <p:spPr>
          <a:xfrm>
            <a:off x="3057526" y="2257425"/>
            <a:ext cx="150019" cy="0"/>
          </a:xfrm>
          <a:prstGeom prst="straightConnector1">
            <a:avLst/>
          </a:prstGeom>
          <a:noFill/>
          <a:ln w="12700" cap="flat" cmpd="sng">
            <a:solidFill>
              <a:schemeClr val="dk1"/>
            </a:solidFill>
            <a:prstDash val="solid"/>
            <a:miter lim="800000"/>
            <a:headEnd type="none" w="sm" len="sm"/>
            <a:tailEnd type="none" w="sm" len="sm"/>
          </a:ln>
        </p:spPr>
      </p:cxnSp>
      <p:cxnSp>
        <p:nvCxnSpPr>
          <p:cNvPr id="663" name="Google Shape;663;p44"/>
          <p:cNvCxnSpPr/>
          <p:nvPr/>
        </p:nvCxnSpPr>
        <p:spPr>
          <a:xfrm rot="10800000">
            <a:off x="3255169" y="2345531"/>
            <a:ext cx="0" cy="171450"/>
          </a:xfrm>
          <a:prstGeom prst="straightConnector1">
            <a:avLst/>
          </a:prstGeom>
          <a:noFill/>
          <a:ln w="12700" cap="flat" cmpd="sng">
            <a:solidFill>
              <a:schemeClr val="dk1"/>
            </a:solidFill>
            <a:prstDash val="solid"/>
            <a:miter lim="800000"/>
            <a:headEnd type="none" w="sm" len="sm"/>
            <a:tailEnd type="none" w="sm" len="sm"/>
          </a:ln>
        </p:spPr>
      </p:cxnSp>
      <p:sp>
        <p:nvSpPr>
          <p:cNvPr id="664" name="Google Shape;664;p44"/>
          <p:cNvSpPr/>
          <p:nvPr/>
        </p:nvSpPr>
        <p:spPr>
          <a:xfrm>
            <a:off x="3124201" y="2461023"/>
            <a:ext cx="264319" cy="277415"/>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sp>
        <p:nvSpPr>
          <p:cNvPr id="665" name="Google Shape;665;p44"/>
          <p:cNvSpPr/>
          <p:nvPr/>
        </p:nvSpPr>
        <p:spPr>
          <a:xfrm>
            <a:off x="3368279" y="2112169"/>
            <a:ext cx="263128" cy="276225"/>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sp>
        <p:nvSpPr>
          <p:cNvPr id="666" name="Google Shape;666;p44"/>
          <p:cNvSpPr/>
          <p:nvPr/>
        </p:nvSpPr>
        <p:spPr>
          <a:xfrm>
            <a:off x="2878931" y="2124075"/>
            <a:ext cx="263128" cy="277416"/>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5"/>
          <p:cNvSpPr txBox="1">
            <a:spLocks noGrp="1"/>
          </p:cNvSpPr>
          <p:nvPr>
            <p:ph type="title"/>
          </p:nvPr>
        </p:nvSpPr>
        <p:spPr>
          <a:xfrm>
            <a:off x="311700" y="21447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ru" sz="2000" b="1">
                <a:solidFill>
                  <a:srgbClr val="C0504D"/>
                </a:solidFill>
              </a:rPr>
              <a:t>Introduction</a:t>
            </a:r>
            <a:endParaRPr/>
          </a:p>
        </p:txBody>
      </p:sp>
      <p:sp>
        <p:nvSpPr>
          <p:cNvPr id="261" name="Google Shape;261;p5"/>
          <p:cNvSpPr txBox="1">
            <a:spLocks noGrp="1"/>
          </p:cNvSpPr>
          <p:nvPr>
            <p:ph type="body" idx="1"/>
          </p:nvPr>
        </p:nvSpPr>
        <p:spPr>
          <a:xfrm>
            <a:off x="311700" y="863550"/>
            <a:ext cx="8520600" cy="34164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100"/>
              </a:spcBef>
              <a:spcAft>
                <a:spcPts val="0"/>
              </a:spcAft>
              <a:buSzPts val="1800"/>
              <a:buNone/>
            </a:pPr>
            <a:r>
              <a:rPr lang="ru" sz="1600">
                <a:solidFill>
                  <a:schemeClr val="dk1"/>
                </a:solidFill>
              </a:rPr>
              <a:t>This set of lectures on bioorganic chemistry intend for non-chemistry students,  mainly those entering health sciences and related fields, such as medicine,  dentistry. It also can be useful for students in environmental studies.</a:t>
            </a:r>
            <a:endParaRPr sz="1600">
              <a:solidFill>
                <a:schemeClr val="dk1"/>
              </a:solidFill>
            </a:endParaRPr>
          </a:p>
          <a:p>
            <a:pPr marL="0" lvl="0" indent="0" algn="just" rtl="0">
              <a:lnSpc>
                <a:spcPct val="115000"/>
              </a:lnSpc>
              <a:spcBef>
                <a:spcPts val="0"/>
              </a:spcBef>
              <a:spcAft>
                <a:spcPts val="0"/>
              </a:spcAft>
              <a:buSzPts val="1800"/>
              <a:buNone/>
            </a:pPr>
            <a:r>
              <a:rPr lang="ru" sz="1600">
                <a:solidFill>
                  <a:schemeClr val="dk1"/>
                </a:solidFill>
              </a:rPr>
              <a:t>Most students who take such courses consider bioorganic chemistry to be the  most relevant part of the course of study. However, an understanding of  bioorganic chemistry depends upon a sound background in organic chemistry.  These lectures present organic chemistry in sufficient depth and breadth to  make the bioorganic chemistry understandable.</a:t>
            </a:r>
            <a:endParaRPr sz="1600">
              <a:solidFill>
                <a:schemeClr val="dk1"/>
              </a:solidFill>
            </a:endParaRPr>
          </a:p>
          <a:p>
            <a:pPr marL="0" lvl="0" indent="0" algn="just" rtl="0">
              <a:lnSpc>
                <a:spcPct val="115000"/>
              </a:lnSpc>
              <a:spcBef>
                <a:spcPts val="0"/>
              </a:spcBef>
              <a:spcAft>
                <a:spcPts val="0"/>
              </a:spcAft>
              <a:buSzPts val="1800"/>
              <a:buNone/>
            </a:pPr>
            <a:r>
              <a:rPr lang="ru" sz="1600">
                <a:solidFill>
                  <a:schemeClr val="dk1"/>
                </a:solidFill>
              </a:rPr>
              <a:t>The organic part of the set starts with basics of organic chemistry, such as  classification of organic compounds, representation of organic molecules,  nomenclature and hybridization, then moves to all classes of organic  compounds, covering their physical and chemical properties, application and  the most important examples. The bioorganic part allows students immediately  apply the organic knowledge to carbohydrates and other biologically important  compounds. This part ends with a chapter on DNA and RNA and a discussion  of the chemistry of life.</a:t>
            </a:r>
            <a:endParaRPr sz="1600">
              <a:solidFill>
                <a:schemeClr val="dk1"/>
              </a:solidFill>
            </a:endParaRPr>
          </a:p>
          <a:p>
            <a:pPr marL="0" lvl="0" indent="0" algn="l" rtl="0">
              <a:lnSpc>
                <a:spcPct val="115000"/>
              </a:lnSpc>
              <a:spcBef>
                <a:spcPts val="0"/>
              </a:spcBef>
              <a:spcAft>
                <a:spcPts val="1600"/>
              </a:spcAft>
              <a:buSzPts val="1800"/>
              <a:buNone/>
            </a:pPr>
            <a:endParaRPr sz="160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45"/>
          <p:cNvSpPr/>
          <p:nvPr/>
        </p:nvSpPr>
        <p:spPr>
          <a:xfrm>
            <a:off x="3317082" y="114300"/>
            <a:ext cx="2256235" cy="577454"/>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chemeClr val="dk1"/>
              </a:buClr>
              <a:buSzPts val="3300"/>
              <a:buFont typeface="Arial"/>
              <a:buNone/>
            </a:pPr>
            <a:r>
              <a:rPr lang="ru" sz="3300" b="1" i="0" u="sng" strike="noStrike" cap="none">
                <a:solidFill>
                  <a:schemeClr val="dk1"/>
                </a:solidFill>
                <a:latin typeface="Arial"/>
                <a:ea typeface="Arial"/>
                <a:cs typeface="Arial"/>
                <a:sym typeface="Arial"/>
              </a:rPr>
              <a:t>Isomerism</a:t>
            </a:r>
            <a:endParaRPr sz="1100" b="0" i="0" u="none" strike="noStrike" cap="none">
              <a:solidFill>
                <a:srgbClr val="000000"/>
              </a:solidFill>
              <a:latin typeface="Arial"/>
              <a:ea typeface="Arial"/>
              <a:cs typeface="Arial"/>
              <a:sym typeface="Arial"/>
            </a:endParaRPr>
          </a:p>
        </p:txBody>
      </p:sp>
      <p:sp>
        <p:nvSpPr>
          <p:cNvPr id="672" name="Google Shape;672;p45"/>
          <p:cNvSpPr txBox="1"/>
          <p:nvPr/>
        </p:nvSpPr>
        <p:spPr>
          <a:xfrm>
            <a:off x="1657350" y="914401"/>
            <a:ext cx="3600450" cy="346472"/>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303BD"/>
              </a:buClr>
              <a:buSzPts val="1800"/>
              <a:buFont typeface="Arial"/>
              <a:buNone/>
            </a:pPr>
            <a:r>
              <a:rPr lang="ru" sz="1800" b="1" i="0" u="none" strike="noStrike" cap="none">
                <a:solidFill>
                  <a:srgbClr val="0303BD"/>
                </a:solidFill>
                <a:latin typeface="Arial"/>
                <a:ea typeface="Arial"/>
                <a:cs typeface="Arial"/>
                <a:sym typeface="Arial"/>
              </a:rPr>
              <a:t>Chains of 4 carbon atoms</a:t>
            </a:r>
            <a:endParaRPr sz="1100" b="0" i="0" u="none" strike="noStrike" cap="none">
              <a:solidFill>
                <a:srgbClr val="000000"/>
              </a:solidFill>
              <a:latin typeface="Arial"/>
              <a:ea typeface="Arial"/>
              <a:cs typeface="Arial"/>
              <a:sym typeface="Arial"/>
            </a:endParaRPr>
          </a:p>
        </p:txBody>
      </p:sp>
      <p:sp>
        <p:nvSpPr>
          <p:cNvPr id="673" name="Google Shape;673;p45"/>
          <p:cNvSpPr txBox="1"/>
          <p:nvPr/>
        </p:nvSpPr>
        <p:spPr>
          <a:xfrm>
            <a:off x="2253854" y="1694260"/>
            <a:ext cx="289322" cy="346471"/>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Arial"/>
              <a:buNone/>
            </a:pPr>
            <a:r>
              <a:rPr lang="ru" sz="1800" b="0" i="0" u="none" strike="noStrike" cap="none">
                <a:solidFill>
                  <a:schemeClr val="dk1"/>
                </a:solidFill>
                <a:latin typeface="Arial"/>
                <a:ea typeface="Arial"/>
                <a:cs typeface="Arial"/>
                <a:sym typeface="Arial"/>
              </a:rPr>
              <a:t>C</a:t>
            </a:r>
            <a:endParaRPr sz="1100" b="0" i="0" u="none" strike="noStrike" cap="none">
              <a:solidFill>
                <a:srgbClr val="000000"/>
              </a:solidFill>
              <a:latin typeface="Arial"/>
              <a:ea typeface="Arial"/>
              <a:cs typeface="Arial"/>
              <a:sym typeface="Arial"/>
            </a:endParaRPr>
          </a:p>
        </p:txBody>
      </p:sp>
      <p:cxnSp>
        <p:nvCxnSpPr>
          <p:cNvPr id="674" name="Google Shape;674;p45"/>
          <p:cNvCxnSpPr/>
          <p:nvPr/>
        </p:nvCxnSpPr>
        <p:spPr>
          <a:xfrm>
            <a:off x="2525316" y="1845469"/>
            <a:ext cx="171450" cy="57150"/>
          </a:xfrm>
          <a:prstGeom prst="straightConnector1">
            <a:avLst/>
          </a:prstGeom>
          <a:noFill/>
          <a:ln w="9525" cap="flat" cmpd="sng">
            <a:solidFill>
              <a:schemeClr val="accent1"/>
            </a:solidFill>
            <a:prstDash val="solid"/>
            <a:miter lim="800000"/>
            <a:headEnd type="none" w="sm" len="sm"/>
            <a:tailEnd type="none" w="sm" len="sm"/>
          </a:ln>
        </p:spPr>
      </p:cxnSp>
      <p:cxnSp>
        <p:nvCxnSpPr>
          <p:cNvPr id="675" name="Google Shape;675;p45"/>
          <p:cNvCxnSpPr/>
          <p:nvPr/>
        </p:nvCxnSpPr>
        <p:spPr>
          <a:xfrm>
            <a:off x="2911078" y="1866900"/>
            <a:ext cx="228600" cy="0"/>
          </a:xfrm>
          <a:prstGeom prst="straightConnector1">
            <a:avLst/>
          </a:prstGeom>
          <a:noFill/>
          <a:ln w="12700" cap="flat" cmpd="sng">
            <a:solidFill>
              <a:schemeClr val="dk1"/>
            </a:solidFill>
            <a:prstDash val="solid"/>
            <a:miter lim="800000"/>
            <a:headEnd type="none" w="sm" len="sm"/>
            <a:tailEnd type="none" w="sm" len="sm"/>
          </a:ln>
        </p:spPr>
      </p:cxnSp>
      <p:cxnSp>
        <p:nvCxnSpPr>
          <p:cNvPr id="676" name="Google Shape;676;p45"/>
          <p:cNvCxnSpPr/>
          <p:nvPr/>
        </p:nvCxnSpPr>
        <p:spPr>
          <a:xfrm>
            <a:off x="3346848" y="1874044"/>
            <a:ext cx="234553" cy="0"/>
          </a:xfrm>
          <a:prstGeom prst="straightConnector1">
            <a:avLst/>
          </a:prstGeom>
          <a:noFill/>
          <a:ln w="12700" cap="flat" cmpd="sng">
            <a:solidFill>
              <a:schemeClr val="dk1"/>
            </a:solidFill>
            <a:prstDash val="solid"/>
            <a:miter lim="800000"/>
            <a:headEnd type="none" w="sm" len="sm"/>
            <a:tailEnd type="none" w="sm" len="sm"/>
          </a:ln>
        </p:spPr>
      </p:cxnSp>
      <p:cxnSp>
        <p:nvCxnSpPr>
          <p:cNvPr id="677" name="Google Shape;677;p45"/>
          <p:cNvCxnSpPr/>
          <p:nvPr/>
        </p:nvCxnSpPr>
        <p:spPr>
          <a:xfrm>
            <a:off x="3746897" y="1874044"/>
            <a:ext cx="228600" cy="0"/>
          </a:xfrm>
          <a:prstGeom prst="straightConnector1">
            <a:avLst/>
          </a:prstGeom>
          <a:noFill/>
          <a:ln w="12700" cap="flat" cmpd="sng">
            <a:solidFill>
              <a:schemeClr val="dk1"/>
            </a:solidFill>
            <a:prstDash val="solid"/>
            <a:miter lim="800000"/>
            <a:headEnd type="none" w="sm" len="sm"/>
            <a:tailEnd type="none" w="sm" len="sm"/>
          </a:ln>
        </p:spPr>
      </p:cxnSp>
      <p:cxnSp>
        <p:nvCxnSpPr>
          <p:cNvPr id="678" name="Google Shape;678;p45"/>
          <p:cNvCxnSpPr/>
          <p:nvPr/>
        </p:nvCxnSpPr>
        <p:spPr>
          <a:xfrm>
            <a:off x="2483644" y="1881188"/>
            <a:ext cx="228600" cy="0"/>
          </a:xfrm>
          <a:prstGeom prst="straightConnector1">
            <a:avLst/>
          </a:prstGeom>
          <a:noFill/>
          <a:ln w="12700" cap="flat" cmpd="sng">
            <a:solidFill>
              <a:schemeClr val="dk1"/>
            </a:solidFill>
            <a:prstDash val="solid"/>
            <a:miter lim="800000"/>
            <a:headEnd type="none" w="sm" len="sm"/>
            <a:tailEnd type="none" w="sm" len="sm"/>
          </a:ln>
        </p:spPr>
      </p:cxnSp>
      <p:cxnSp>
        <p:nvCxnSpPr>
          <p:cNvPr id="679" name="Google Shape;679;p45"/>
          <p:cNvCxnSpPr/>
          <p:nvPr/>
        </p:nvCxnSpPr>
        <p:spPr>
          <a:xfrm>
            <a:off x="2074069" y="1865710"/>
            <a:ext cx="228600" cy="0"/>
          </a:xfrm>
          <a:prstGeom prst="straightConnector1">
            <a:avLst/>
          </a:prstGeom>
          <a:noFill/>
          <a:ln w="12700" cap="flat" cmpd="sng">
            <a:solidFill>
              <a:schemeClr val="dk1"/>
            </a:solidFill>
            <a:prstDash val="solid"/>
            <a:miter lim="800000"/>
            <a:headEnd type="none" w="sm" len="sm"/>
            <a:tailEnd type="none" w="sm" len="sm"/>
          </a:ln>
        </p:spPr>
      </p:cxnSp>
      <p:cxnSp>
        <p:nvCxnSpPr>
          <p:cNvPr id="680" name="Google Shape;680;p45"/>
          <p:cNvCxnSpPr/>
          <p:nvPr/>
        </p:nvCxnSpPr>
        <p:spPr>
          <a:xfrm rot="10800000">
            <a:off x="2396729" y="1976437"/>
            <a:ext cx="0" cy="171450"/>
          </a:xfrm>
          <a:prstGeom prst="straightConnector1">
            <a:avLst/>
          </a:prstGeom>
          <a:noFill/>
          <a:ln w="12700" cap="flat" cmpd="sng">
            <a:solidFill>
              <a:schemeClr val="dk1"/>
            </a:solidFill>
            <a:prstDash val="solid"/>
            <a:miter lim="800000"/>
            <a:headEnd type="none" w="sm" len="sm"/>
            <a:tailEnd type="none" w="sm" len="sm"/>
          </a:ln>
        </p:spPr>
      </p:cxnSp>
      <p:cxnSp>
        <p:nvCxnSpPr>
          <p:cNvPr id="681" name="Google Shape;681;p45"/>
          <p:cNvCxnSpPr/>
          <p:nvPr/>
        </p:nvCxnSpPr>
        <p:spPr>
          <a:xfrm rot="10800000">
            <a:off x="2819400" y="1972866"/>
            <a:ext cx="0" cy="171450"/>
          </a:xfrm>
          <a:prstGeom prst="straightConnector1">
            <a:avLst/>
          </a:prstGeom>
          <a:noFill/>
          <a:ln w="12700" cap="flat" cmpd="sng">
            <a:solidFill>
              <a:schemeClr val="dk1"/>
            </a:solidFill>
            <a:prstDash val="solid"/>
            <a:miter lim="800000"/>
            <a:headEnd type="none" w="sm" len="sm"/>
            <a:tailEnd type="none" w="sm" len="sm"/>
          </a:ln>
        </p:spPr>
      </p:cxnSp>
      <p:cxnSp>
        <p:nvCxnSpPr>
          <p:cNvPr id="682" name="Google Shape;682;p45"/>
          <p:cNvCxnSpPr/>
          <p:nvPr/>
        </p:nvCxnSpPr>
        <p:spPr>
          <a:xfrm rot="10800000">
            <a:off x="3233738" y="1962150"/>
            <a:ext cx="0" cy="171450"/>
          </a:xfrm>
          <a:prstGeom prst="straightConnector1">
            <a:avLst/>
          </a:prstGeom>
          <a:noFill/>
          <a:ln w="12700" cap="flat" cmpd="sng">
            <a:solidFill>
              <a:schemeClr val="dk1"/>
            </a:solidFill>
            <a:prstDash val="solid"/>
            <a:miter lim="800000"/>
            <a:headEnd type="none" w="sm" len="sm"/>
            <a:tailEnd type="none" w="sm" len="sm"/>
          </a:ln>
        </p:spPr>
      </p:cxnSp>
      <p:cxnSp>
        <p:nvCxnSpPr>
          <p:cNvPr id="683" name="Google Shape;683;p45"/>
          <p:cNvCxnSpPr/>
          <p:nvPr/>
        </p:nvCxnSpPr>
        <p:spPr>
          <a:xfrm rot="10800000">
            <a:off x="3662363" y="1962150"/>
            <a:ext cx="0" cy="171450"/>
          </a:xfrm>
          <a:prstGeom prst="straightConnector1">
            <a:avLst/>
          </a:prstGeom>
          <a:noFill/>
          <a:ln w="12700" cap="flat" cmpd="sng">
            <a:solidFill>
              <a:schemeClr val="dk1"/>
            </a:solidFill>
            <a:prstDash val="solid"/>
            <a:miter lim="800000"/>
            <a:headEnd type="none" w="sm" len="sm"/>
            <a:tailEnd type="none" w="sm" len="sm"/>
          </a:ln>
        </p:spPr>
      </p:cxnSp>
      <p:cxnSp>
        <p:nvCxnSpPr>
          <p:cNvPr id="684" name="Google Shape;684;p45"/>
          <p:cNvCxnSpPr/>
          <p:nvPr/>
        </p:nvCxnSpPr>
        <p:spPr>
          <a:xfrm rot="10800000">
            <a:off x="2396729" y="1601391"/>
            <a:ext cx="0" cy="171450"/>
          </a:xfrm>
          <a:prstGeom prst="straightConnector1">
            <a:avLst/>
          </a:prstGeom>
          <a:noFill/>
          <a:ln w="12700" cap="flat" cmpd="sng">
            <a:solidFill>
              <a:schemeClr val="dk1"/>
            </a:solidFill>
            <a:prstDash val="solid"/>
            <a:miter lim="800000"/>
            <a:headEnd type="none" w="sm" len="sm"/>
            <a:tailEnd type="none" w="sm" len="sm"/>
          </a:ln>
        </p:spPr>
      </p:cxnSp>
      <p:cxnSp>
        <p:nvCxnSpPr>
          <p:cNvPr id="685" name="Google Shape;685;p45"/>
          <p:cNvCxnSpPr/>
          <p:nvPr/>
        </p:nvCxnSpPr>
        <p:spPr>
          <a:xfrm rot="10800000">
            <a:off x="2819400" y="1601391"/>
            <a:ext cx="0" cy="171450"/>
          </a:xfrm>
          <a:prstGeom prst="straightConnector1">
            <a:avLst/>
          </a:prstGeom>
          <a:noFill/>
          <a:ln w="12700" cap="flat" cmpd="sng">
            <a:solidFill>
              <a:schemeClr val="dk1"/>
            </a:solidFill>
            <a:prstDash val="solid"/>
            <a:miter lim="800000"/>
            <a:headEnd type="none" w="sm" len="sm"/>
            <a:tailEnd type="none" w="sm" len="sm"/>
          </a:ln>
        </p:spPr>
      </p:cxnSp>
      <p:cxnSp>
        <p:nvCxnSpPr>
          <p:cNvPr id="686" name="Google Shape;686;p45"/>
          <p:cNvCxnSpPr/>
          <p:nvPr/>
        </p:nvCxnSpPr>
        <p:spPr>
          <a:xfrm rot="10800000">
            <a:off x="3224213" y="1601391"/>
            <a:ext cx="0" cy="171450"/>
          </a:xfrm>
          <a:prstGeom prst="straightConnector1">
            <a:avLst/>
          </a:prstGeom>
          <a:noFill/>
          <a:ln w="12700" cap="flat" cmpd="sng">
            <a:solidFill>
              <a:schemeClr val="dk1"/>
            </a:solidFill>
            <a:prstDash val="solid"/>
            <a:miter lim="800000"/>
            <a:headEnd type="none" w="sm" len="sm"/>
            <a:tailEnd type="none" w="sm" len="sm"/>
          </a:ln>
        </p:spPr>
      </p:cxnSp>
      <p:cxnSp>
        <p:nvCxnSpPr>
          <p:cNvPr id="687" name="Google Shape;687;p45"/>
          <p:cNvCxnSpPr/>
          <p:nvPr/>
        </p:nvCxnSpPr>
        <p:spPr>
          <a:xfrm rot="10800000">
            <a:off x="3662363" y="1601391"/>
            <a:ext cx="0" cy="171450"/>
          </a:xfrm>
          <a:prstGeom prst="straightConnector1">
            <a:avLst/>
          </a:prstGeom>
          <a:noFill/>
          <a:ln w="12700" cap="flat" cmpd="sng">
            <a:solidFill>
              <a:schemeClr val="dk1"/>
            </a:solidFill>
            <a:prstDash val="solid"/>
            <a:miter lim="800000"/>
            <a:headEnd type="none" w="sm" len="sm"/>
            <a:tailEnd type="none" w="sm" len="sm"/>
          </a:ln>
        </p:spPr>
      </p:cxnSp>
      <p:sp>
        <p:nvSpPr>
          <p:cNvPr id="688" name="Google Shape;688;p45"/>
          <p:cNvSpPr txBox="1"/>
          <p:nvPr/>
        </p:nvSpPr>
        <p:spPr>
          <a:xfrm>
            <a:off x="3534966" y="1375173"/>
            <a:ext cx="571500" cy="277415"/>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sp>
        <p:nvSpPr>
          <p:cNvPr id="689" name="Google Shape;689;p45"/>
          <p:cNvSpPr txBox="1"/>
          <p:nvPr/>
        </p:nvSpPr>
        <p:spPr>
          <a:xfrm>
            <a:off x="3086100" y="1345406"/>
            <a:ext cx="571500" cy="276225"/>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sp>
        <p:nvSpPr>
          <p:cNvPr id="690" name="Google Shape;690;p45"/>
          <p:cNvSpPr txBox="1"/>
          <p:nvPr/>
        </p:nvSpPr>
        <p:spPr>
          <a:xfrm>
            <a:off x="2268141" y="2106217"/>
            <a:ext cx="571500" cy="277415"/>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sp>
        <p:nvSpPr>
          <p:cNvPr id="691" name="Google Shape;691;p45"/>
          <p:cNvSpPr txBox="1"/>
          <p:nvPr/>
        </p:nvSpPr>
        <p:spPr>
          <a:xfrm>
            <a:off x="3537347" y="2081213"/>
            <a:ext cx="571500" cy="276225"/>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sp>
        <p:nvSpPr>
          <p:cNvPr id="692" name="Google Shape;692;p45"/>
          <p:cNvSpPr txBox="1"/>
          <p:nvPr/>
        </p:nvSpPr>
        <p:spPr>
          <a:xfrm>
            <a:off x="3102769" y="2084785"/>
            <a:ext cx="571500" cy="346471"/>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Arial"/>
              <a:buNone/>
            </a:pPr>
            <a:r>
              <a:rPr lang="ru" sz="1800" b="0" i="0" u="none" strike="noStrike" cap="none">
                <a:solidFill>
                  <a:schemeClr val="dk1"/>
                </a:solidFill>
                <a:latin typeface="Arial"/>
                <a:ea typeface="Arial"/>
                <a:cs typeface="Arial"/>
                <a:sym typeface="Arial"/>
              </a:rPr>
              <a:t>C</a:t>
            </a:r>
            <a:endParaRPr sz="1100" b="0" i="0" u="none" strike="noStrike" cap="none">
              <a:solidFill>
                <a:srgbClr val="000000"/>
              </a:solidFill>
              <a:latin typeface="Arial"/>
              <a:ea typeface="Arial"/>
              <a:cs typeface="Arial"/>
              <a:sym typeface="Arial"/>
            </a:endParaRPr>
          </a:p>
        </p:txBody>
      </p:sp>
      <p:sp>
        <p:nvSpPr>
          <p:cNvPr id="693" name="Google Shape;693;p45"/>
          <p:cNvSpPr txBox="1"/>
          <p:nvPr/>
        </p:nvSpPr>
        <p:spPr>
          <a:xfrm>
            <a:off x="2683669" y="2081213"/>
            <a:ext cx="571500" cy="277416"/>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sp>
        <p:nvSpPr>
          <p:cNvPr id="694" name="Google Shape;694;p45"/>
          <p:cNvSpPr txBox="1"/>
          <p:nvPr/>
        </p:nvSpPr>
        <p:spPr>
          <a:xfrm>
            <a:off x="2686050" y="1387079"/>
            <a:ext cx="571500" cy="277415"/>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sp>
        <p:nvSpPr>
          <p:cNvPr id="695" name="Google Shape;695;p45"/>
          <p:cNvSpPr txBox="1"/>
          <p:nvPr/>
        </p:nvSpPr>
        <p:spPr>
          <a:xfrm>
            <a:off x="2270522" y="1370410"/>
            <a:ext cx="571500" cy="276225"/>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sp>
        <p:nvSpPr>
          <p:cNvPr id="696" name="Google Shape;696;p45"/>
          <p:cNvSpPr txBox="1"/>
          <p:nvPr/>
        </p:nvSpPr>
        <p:spPr>
          <a:xfrm>
            <a:off x="1838325" y="1741886"/>
            <a:ext cx="571500" cy="277415"/>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sp>
        <p:nvSpPr>
          <p:cNvPr id="697" name="Google Shape;697;p45"/>
          <p:cNvSpPr txBox="1"/>
          <p:nvPr/>
        </p:nvSpPr>
        <p:spPr>
          <a:xfrm>
            <a:off x="3945731" y="1744267"/>
            <a:ext cx="571500" cy="277415"/>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cxnSp>
        <p:nvCxnSpPr>
          <p:cNvPr id="698" name="Google Shape;698;p45"/>
          <p:cNvCxnSpPr/>
          <p:nvPr/>
        </p:nvCxnSpPr>
        <p:spPr>
          <a:xfrm>
            <a:off x="3317082" y="2250281"/>
            <a:ext cx="151210" cy="0"/>
          </a:xfrm>
          <a:prstGeom prst="straightConnector1">
            <a:avLst/>
          </a:prstGeom>
          <a:noFill/>
          <a:ln w="12700" cap="flat" cmpd="sng">
            <a:solidFill>
              <a:schemeClr val="dk1"/>
            </a:solidFill>
            <a:prstDash val="solid"/>
            <a:miter lim="800000"/>
            <a:headEnd type="none" w="sm" len="sm"/>
            <a:tailEnd type="none" w="sm" len="sm"/>
          </a:ln>
        </p:spPr>
      </p:cxnSp>
      <p:cxnSp>
        <p:nvCxnSpPr>
          <p:cNvPr id="699" name="Google Shape;699;p45"/>
          <p:cNvCxnSpPr/>
          <p:nvPr/>
        </p:nvCxnSpPr>
        <p:spPr>
          <a:xfrm>
            <a:off x="5910263" y="1926431"/>
            <a:ext cx="228600" cy="0"/>
          </a:xfrm>
          <a:prstGeom prst="straightConnector1">
            <a:avLst/>
          </a:prstGeom>
          <a:noFill/>
          <a:ln w="12700" cap="flat" cmpd="sng">
            <a:solidFill>
              <a:schemeClr val="dk1"/>
            </a:solidFill>
            <a:prstDash val="solid"/>
            <a:miter lim="800000"/>
            <a:headEnd type="none" w="sm" len="sm"/>
            <a:tailEnd type="none" w="sm" len="sm"/>
          </a:ln>
        </p:spPr>
      </p:cxnSp>
      <p:cxnSp>
        <p:nvCxnSpPr>
          <p:cNvPr id="700" name="Google Shape;700;p45"/>
          <p:cNvCxnSpPr/>
          <p:nvPr/>
        </p:nvCxnSpPr>
        <p:spPr>
          <a:xfrm>
            <a:off x="6340079" y="1940719"/>
            <a:ext cx="228600" cy="0"/>
          </a:xfrm>
          <a:prstGeom prst="straightConnector1">
            <a:avLst/>
          </a:prstGeom>
          <a:noFill/>
          <a:ln w="12700" cap="flat" cmpd="sng">
            <a:solidFill>
              <a:schemeClr val="dk1"/>
            </a:solidFill>
            <a:prstDash val="solid"/>
            <a:miter lim="800000"/>
            <a:headEnd type="none" w="sm" len="sm"/>
            <a:tailEnd type="none" w="sm" len="sm"/>
          </a:ln>
        </p:spPr>
      </p:cxnSp>
      <p:cxnSp>
        <p:nvCxnSpPr>
          <p:cNvPr id="701" name="Google Shape;701;p45"/>
          <p:cNvCxnSpPr/>
          <p:nvPr/>
        </p:nvCxnSpPr>
        <p:spPr>
          <a:xfrm rot="10800000">
            <a:off x="5843588" y="2016919"/>
            <a:ext cx="0" cy="178594"/>
          </a:xfrm>
          <a:prstGeom prst="straightConnector1">
            <a:avLst/>
          </a:prstGeom>
          <a:noFill/>
          <a:ln w="12700" cap="flat" cmpd="sng">
            <a:solidFill>
              <a:schemeClr val="dk1"/>
            </a:solidFill>
            <a:prstDash val="solid"/>
            <a:miter lim="800000"/>
            <a:headEnd type="none" w="sm" len="sm"/>
            <a:tailEnd type="none" w="sm" len="sm"/>
          </a:ln>
        </p:spPr>
      </p:cxnSp>
      <p:cxnSp>
        <p:nvCxnSpPr>
          <p:cNvPr id="702" name="Google Shape;702;p45"/>
          <p:cNvCxnSpPr/>
          <p:nvPr/>
        </p:nvCxnSpPr>
        <p:spPr>
          <a:xfrm>
            <a:off x="5530454" y="1926431"/>
            <a:ext cx="228600" cy="0"/>
          </a:xfrm>
          <a:prstGeom prst="straightConnector1">
            <a:avLst/>
          </a:prstGeom>
          <a:noFill/>
          <a:ln w="12700" cap="flat" cmpd="sng">
            <a:solidFill>
              <a:schemeClr val="dk1"/>
            </a:solidFill>
            <a:prstDash val="solid"/>
            <a:miter lim="800000"/>
            <a:headEnd type="none" w="sm" len="sm"/>
            <a:tailEnd type="none" w="sm" len="sm"/>
          </a:ln>
        </p:spPr>
      </p:cxnSp>
      <p:cxnSp>
        <p:nvCxnSpPr>
          <p:cNvPr id="703" name="Google Shape;703;p45"/>
          <p:cNvCxnSpPr/>
          <p:nvPr/>
        </p:nvCxnSpPr>
        <p:spPr>
          <a:xfrm>
            <a:off x="3057526" y="2257425"/>
            <a:ext cx="150019" cy="0"/>
          </a:xfrm>
          <a:prstGeom prst="straightConnector1">
            <a:avLst/>
          </a:prstGeom>
          <a:noFill/>
          <a:ln w="12700" cap="flat" cmpd="sng">
            <a:solidFill>
              <a:schemeClr val="dk1"/>
            </a:solidFill>
            <a:prstDash val="solid"/>
            <a:miter lim="800000"/>
            <a:headEnd type="none" w="sm" len="sm"/>
            <a:tailEnd type="none" w="sm" len="sm"/>
          </a:ln>
        </p:spPr>
      </p:cxnSp>
      <p:cxnSp>
        <p:nvCxnSpPr>
          <p:cNvPr id="704" name="Google Shape;704;p45"/>
          <p:cNvCxnSpPr/>
          <p:nvPr/>
        </p:nvCxnSpPr>
        <p:spPr>
          <a:xfrm rot="10800000">
            <a:off x="3255169" y="2345531"/>
            <a:ext cx="0" cy="171450"/>
          </a:xfrm>
          <a:prstGeom prst="straightConnector1">
            <a:avLst/>
          </a:prstGeom>
          <a:noFill/>
          <a:ln w="12700" cap="flat" cmpd="sng">
            <a:solidFill>
              <a:schemeClr val="dk1"/>
            </a:solidFill>
            <a:prstDash val="solid"/>
            <a:miter lim="800000"/>
            <a:headEnd type="none" w="sm" len="sm"/>
            <a:tailEnd type="none" w="sm" len="sm"/>
          </a:ln>
        </p:spPr>
      </p:cxnSp>
      <p:sp>
        <p:nvSpPr>
          <p:cNvPr id="705" name="Google Shape;705;p45"/>
          <p:cNvSpPr/>
          <p:nvPr/>
        </p:nvSpPr>
        <p:spPr>
          <a:xfrm>
            <a:off x="3124201" y="2461023"/>
            <a:ext cx="264319" cy="277415"/>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sp>
        <p:nvSpPr>
          <p:cNvPr id="706" name="Google Shape;706;p45"/>
          <p:cNvSpPr/>
          <p:nvPr/>
        </p:nvSpPr>
        <p:spPr>
          <a:xfrm>
            <a:off x="3368279" y="2112169"/>
            <a:ext cx="263128" cy="276225"/>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sp>
        <p:nvSpPr>
          <p:cNvPr id="707" name="Google Shape;707;p45"/>
          <p:cNvSpPr/>
          <p:nvPr/>
        </p:nvSpPr>
        <p:spPr>
          <a:xfrm>
            <a:off x="2878931" y="2124075"/>
            <a:ext cx="263128" cy="277416"/>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sp>
        <p:nvSpPr>
          <p:cNvPr id="708" name="Google Shape;708;p45"/>
          <p:cNvSpPr txBox="1"/>
          <p:nvPr/>
        </p:nvSpPr>
        <p:spPr>
          <a:xfrm>
            <a:off x="5119688" y="948929"/>
            <a:ext cx="2457450" cy="531019"/>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303BD"/>
              </a:buClr>
              <a:buSzPts val="1500"/>
              <a:buFont typeface="Arial"/>
              <a:buNone/>
            </a:pPr>
            <a:r>
              <a:rPr lang="ru" sz="1500" b="1" i="0" u="none" strike="noStrike" cap="none">
                <a:solidFill>
                  <a:srgbClr val="0303BD"/>
                </a:solidFill>
                <a:latin typeface="Arial"/>
                <a:ea typeface="Arial"/>
                <a:cs typeface="Arial"/>
                <a:sym typeface="Arial"/>
              </a:rPr>
              <a:t>Chains of 3 carbon atoms</a:t>
            </a:r>
            <a:endParaRPr sz="1100" b="0" i="0" u="none" strike="noStrike" cap="none">
              <a:solidFill>
                <a:srgbClr val="000000"/>
              </a:solidFill>
              <a:latin typeface="Arial"/>
              <a:ea typeface="Arial"/>
              <a:cs typeface="Arial"/>
              <a:sym typeface="Arial"/>
            </a:endParaRPr>
          </a:p>
        </p:txBody>
      </p:sp>
      <p:sp>
        <p:nvSpPr>
          <p:cNvPr id="709" name="Google Shape;709;p45"/>
          <p:cNvSpPr txBox="1"/>
          <p:nvPr/>
        </p:nvSpPr>
        <p:spPr>
          <a:xfrm>
            <a:off x="6087666" y="2139554"/>
            <a:ext cx="571500" cy="346471"/>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Arial"/>
              <a:buNone/>
            </a:pPr>
            <a:r>
              <a:rPr lang="ru" sz="1800" b="0" i="0" u="none" strike="noStrike" cap="none">
                <a:solidFill>
                  <a:schemeClr val="dk1"/>
                </a:solidFill>
                <a:latin typeface="Arial"/>
                <a:ea typeface="Arial"/>
                <a:cs typeface="Arial"/>
                <a:sym typeface="Arial"/>
              </a:rPr>
              <a:t>C</a:t>
            </a:r>
            <a:endParaRPr sz="1100" b="0" i="0" u="none" strike="noStrike" cap="none">
              <a:solidFill>
                <a:srgbClr val="000000"/>
              </a:solidFill>
              <a:latin typeface="Arial"/>
              <a:ea typeface="Arial"/>
              <a:cs typeface="Arial"/>
              <a:sym typeface="Arial"/>
            </a:endParaRPr>
          </a:p>
        </p:txBody>
      </p:sp>
      <p:sp>
        <p:nvSpPr>
          <p:cNvPr id="710" name="Google Shape;710;p45"/>
          <p:cNvSpPr txBox="1"/>
          <p:nvPr/>
        </p:nvSpPr>
        <p:spPr>
          <a:xfrm>
            <a:off x="5715000" y="1772841"/>
            <a:ext cx="519112" cy="300037"/>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500"/>
              <a:buFont typeface="Arial"/>
              <a:buNone/>
            </a:pPr>
            <a:r>
              <a:rPr lang="ru" sz="1500" b="0" i="0" u="none" strike="noStrike" cap="none">
                <a:solidFill>
                  <a:schemeClr val="dk1"/>
                </a:solidFill>
                <a:latin typeface="Arial"/>
                <a:ea typeface="Arial"/>
                <a:cs typeface="Arial"/>
                <a:sym typeface="Arial"/>
              </a:rPr>
              <a:t>C</a:t>
            </a:r>
            <a:endParaRPr sz="1100" b="0" i="0" u="none" strike="noStrike" cap="none">
              <a:solidFill>
                <a:srgbClr val="000000"/>
              </a:solidFill>
              <a:latin typeface="Arial"/>
              <a:ea typeface="Arial"/>
              <a:cs typeface="Arial"/>
              <a:sym typeface="Arial"/>
            </a:endParaRPr>
          </a:p>
        </p:txBody>
      </p:sp>
      <p:sp>
        <p:nvSpPr>
          <p:cNvPr id="711" name="Google Shape;711;p45"/>
          <p:cNvSpPr/>
          <p:nvPr/>
        </p:nvSpPr>
        <p:spPr>
          <a:xfrm>
            <a:off x="6101954" y="1788319"/>
            <a:ext cx="277415" cy="300037"/>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500"/>
              <a:buFont typeface="Arial"/>
              <a:buNone/>
            </a:pPr>
            <a:r>
              <a:rPr lang="ru" sz="1500" b="0" i="0" u="none" strike="noStrike" cap="none">
                <a:solidFill>
                  <a:schemeClr val="dk1"/>
                </a:solidFill>
                <a:latin typeface="Arial"/>
                <a:ea typeface="Arial"/>
                <a:cs typeface="Arial"/>
                <a:sym typeface="Arial"/>
              </a:rPr>
              <a:t>C</a:t>
            </a:r>
            <a:endParaRPr sz="1100" b="0" i="0" u="none" strike="noStrike" cap="none">
              <a:solidFill>
                <a:srgbClr val="000000"/>
              </a:solidFill>
              <a:latin typeface="Arial"/>
              <a:ea typeface="Arial"/>
              <a:cs typeface="Arial"/>
              <a:sym typeface="Arial"/>
            </a:endParaRPr>
          </a:p>
        </p:txBody>
      </p:sp>
      <p:sp>
        <p:nvSpPr>
          <p:cNvPr id="712" name="Google Shape;712;p45"/>
          <p:cNvSpPr/>
          <p:nvPr/>
        </p:nvSpPr>
        <p:spPr>
          <a:xfrm>
            <a:off x="6521054" y="1794272"/>
            <a:ext cx="277415" cy="300037"/>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500"/>
              <a:buFont typeface="Arial"/>
              <a:buNone/>
            </a:pPr>
            <a:r>
              <a:rPr lang="ru" sz="1500" b="0" i="0" u="none" strike="noStrike" cap="none">
                <a:solidFill>
                  <a:schemeClr val="dk1"/>
                </a:solidFill>
                <a:latin typeface="Arial"/>
                <a:ea typeface="Arial"/>
                <a:cs typeface="Arial"/>
                <a:sym typeface="Arial"/>
              </a:rPr>
              <a:t>C</a:t>
            </a:r>
            <a:endParaRPr sz="1100" b="0" i="0" u="none" strike="noStrike" cap="none">
              <a:solidFill>
                <a:srgbClr val="000000"/>
              </a:solidFill>
              <a:latin typeface="Arial"/>
              <a:ea typeface="Arial"/>
              <a:cs typeface="Arial"/>
              <a:sym typeface="Arial"/>
            </a:endParaRPr>
          </a:p>
        </p:txBody>
      </p:sp>
      <p:cxnSp>
        <p:nvCxnSpPr>
          <p:cNvPr id="713" name="Google Shape;713;p45"/>
          <p:cNvCxnSpPr/>
          <p:nvPr/>
        </p:nvCxnSpPr>
        <p:spPr>
          <a:xfrm rot="10800000">
            <a:off x="6234113" y="1646635"/>
            <a:ext cx="0" cy="179784"/>
          </a:xfrm>
          <a:prstGeom prst="straightConnector1">
            <a:avLst/>
          </a:prstGeom>
          <a:noFill/>
          <a:ln w="12700" cap="flat" cmpd="sng">
            <a:solidFill>
              <a:schemeClr val="dk1"/>
            </a:solidFill>
            <a:prstDash val="solid"/>
            <a:miter lim="800000"/>
            <a:headEnd type="none" w="sm" len="sm"/>
            <a:tailEnd type="none" w="sm" len="sm"/>
          </a:ln>
        </p:spPr>
      </p:cxnSp>
      <p:cxnSp>
        <p:nvCxnSpPr>
          <p:cNvPr id="714" name="Google Shape;714;p45"/>
          <p:cNvCxnSpPr/>
          <p:nvPr/>
        </p:nvCxnSpPr>
        <p:spPr>
          <a:xfrm rot="10800000">
            <a:off x="6653213" y="2040732"/>
            <a:ext cx="0" cy="178594"/>
          </a:xfrm>
          <a:prstGeom prst="straightConnector1">
            <a:avLst/>
          </a:prstGeom>
          <a:noFill/>
          <a:ln w="12700" cap="flat" cmpd="sng">
            <a:solidFill>
              <a:schemeClr val="dk1"/>
            </a:solidFill>
            <a:prstDash val="solid"/>
            <a:miter lim="800000"/>
            <a:headEnd type="none" w="sm" len="sm"/>
            <a:tailEnd type="none" w="sm" len="sm"/>
          </a:ln>
        </p:spPr>
      </p:cxnSp>
      <p:cxnSp>
        <p:nvCxnSpPr>
          <p:cNvPr id="715" name="Google Shape;715;p45"/>
          <p:cNvCxnSpPr/>
          <p:nvPr/>
        </p:nvCxnSpPr>
        <p:spPr>
          <a:xfrm rot="10800000">
            <a:off x="6655594" y="1663304"/>
            <a:ext cx="0" cy="178594"/>
          </a:xfrm>
          <a:prstGeom prst="straightConnector1">
            <a:avLst/>
          </a:prstGeom>
          <a:noFill/>
          <a:ln w="12700" cap="flat" cmpd="sng">
            <a:solidFill>
              <a:schemeClr val="dk1"/>
            </a:solidFill>
            <a:prstDash val="solid"/>
            <a:miter lim="800000"/>
            <a:headEnd type="none" w="sm" len="sm"/>
            <a:tailEnd type="none" w="sm" len="sm"/>
          </a:ln>
        </p:spPr>
      </p:cxnSp>
      <p:cxnSp>
        <p:nvCxnSpPr>
          <p:cNvPr id="716" name="Google Shape;716;p45"/>
          <p:cNvCxnSpPr/>
          <p:nvPr/>
        </p:nvCxnSpPr>
        <p:spPr>
          <a:xfrm>
            <a:off x="6761560" y="1939529"/>
            <a:ext cx="228600" cy="0"/>
          </a:xfrm>
          <a:prstGeom prst="straightConnector1">
            <a:avLst/>
          </a:prstGeom>
          <a:noFill/>
          <a:ln w="12700" cap="flat" cmpd="sng">
            <a:solidFill>
              <a:schemeClr val="dk1"/>
            </a:solidFill>
            <a:prstDash val="solid"/>
            <a:miter lim="800000"/>
            <a:headEnd type="none" w="sm" len="sm"/>
            <a:tailEnd type="none" w="sm" len="sm"/>
          </a:ln>
        </p:spPr>
      </p:cxnSp>
      <p:cxnSp>
        <p:nvCxnSpPr>
          <p:cNvPr id="717" name="Google Shape;717;p45"/>
          <p:cNvCxnSpPr/>
          <p:nvPr/>
        </p:nvCxnSpPr>
        <p:spPr>
          <a:xfrm>
            <a:off x="6309122" y="2303860"/>
            <a:ext cx="114300" cy="0"/>
          </a:xfrm>
          <a:prstGeom prst="straightConnector1">
            <a:avLst/>
          </a:prstGeom>
          <a:noFill/>
          <a:ln w="12700" cap="flat" cmpd="sng">
            <a:solidFill>
              <a:schemeClr val="dk1"/>
            </a:solidFill>
            <a:prstDash val="solid"/>
            <a:miter lim="800000"/>
            <a:headEnd type="none" w="sm" len="sm"/>
            <a:tailEnd type="none" w="sm" len="sm"/>
          </a:ln>
        </p:spPr>
      </p:cxnSp>
      <p:cxnSp>
        <p:nvCxnSpPr>
          <p:cNvPr id="718" name="Google Shape;718;p45"/>
          <p:cNvCxnSpPr/>
          <p:nvPr/>
        </p:nvCxnSpPr>
        <p:spPr>
          <a:xfrm rot="10800000">
            <a:off x="5843588" y="1637111"/>
            <a:ext cx="0" cy="178594"/>
          </a:xfrm>
          <a:prstGeom prst="straightConnector1">
            <a:avLst/>
          </a:prstGeom>
          <a:noFill/>
          <a:ln w="12700" cap="flat" cmpd="sng">
            <a:solidFill>
              <a:schemeClr val="dk1"/>
            </a:solidFill>
            <a:prstDash val="solid"/>
            <a:miter lim="800000"/>
            <a:headEnd type="none" w="sm" len="sm"/>
            <a:tailEnd type="none" w="sm" len="sm"/>
          </a:ln>
        </p:spPr>
      </p:cxnSp>
      <p:cxnSp>
        <p:nvCxnSpPr>
          <p:cNvPr id="719" name="Google Shape;719;p45"/>
          <p:cNvCxnSpPr/>
          <p:nvPr/>
        </p:nvCxnSpPr>
        <p:spPr>
          <a:xfrm rot="10800000">
            <a:off x="6249591" y="2401492"/>
            <a:ext cx="0" cy="178594"/>
          </a:xfrm>
          <a:prstGeom prst="straightConnector1">
            <a:avLst/>
          </a:prstGeom>
          <a:noFill/>
          <a:ln w="12700" cap="flat" cmpd="sng">
            <a:solidFill>
              <a:schemeClr val="dk1"/>
            </a:solidFill>
            <a:prstDash val="solid"/>
            <a:miter lim="800000"/>
            <a:headEnd type="none" w="sm" len="sm"/>
            <a:tailEnd type="none" w="sm" len="sm"/>
          </a:ln>
        </p:spPr>
      </p:cxnSp>
      <p:cxnSp>
        <p:nvCxnSpPr>
          <p:cNvPr id="720" name="Google Shape;720;p45"/>
          <p:cNvCxnSpPr/>
          <p:nvPr/>
        </p:nvCxnSpPr>
        <p:spPr>
          <a:xfrm rot="10800000">
            <a:off x="6234113" y="2016919"/>
            <a:ext cx="0" cy="178594"/>
          </a:xfrm>
          <a:prstGeom prst="straightConnector1">
            <a:avLst/>
          </a:prstGeom>
          <a:noFill/>
          <a:ln w="12700" cap="flat" cmpd="sng">
            <a:solidFill>
              <a:schemeClr val="dk1"/>
            </a:solidFill>
            <a:prstDash val="solid"/>
            <a:miter lim="800000"/>
            <a:headEnd type="none" w="sm" len="sm"/>
            <a:tailEnd type="none" w="sm" len="sm"/>
          </a:ln>
        </p:spPr>
      </p:cxnSp>
      <p:sp>
        <p:nvSpPr>
          <p:cNvPr id="721" name="Google Shape;721;p45"/>
          <p:cNvSpPr/>
          <p:nvPr/>
        </p:nvSpPr>
        <p:spPr>
          <a:xfrm>
            <a:off x="6513911" y="2189561"/>
            <a:ext cx="264319" cy="277415"/>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sp>
        <p:nvSpPr>
          <p:cNvPr id="722" name="Google Shape;722;p45"/>
          <p:cNvSpPr/>
          <p:nvPr/>
        </p:nvSpPr>
        <p:spPr>
          <a:xfrm>
            <a:off x="6359129" y="2170511"/>
            <a:ext cx="263128" cy="277415"/>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sp>
        <p:nvSpPr>
          <p:cNvPr id="723" name="Google Shape;723;p45"/>
          <p:cNvSpPr/>
          <p:nvPr/>
        </p:nvSpPr>
        <p:spPr>
          <a:xfrm>
            <a:off x="5841206" y="2184797"/>
            <a:ext cx="263128" cy="276225"/>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sp>
        <p:nvSpPr>
          <p:cNvPr id="724" name="Google Shape;724;p45"/>
          <p:cNvSpPr/>
          <p:nvPr/>
        </p:nvSpPr>
        <p:spPr>
          <a:xfrm>
            <a:off x="6138863" y="2571750"/>
            <a:ext cx="263128" cy="277416"/>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sp>
        <p:nvSpPr>
          <p:cNvPr id="725" name="Google Shape;725;p45"/>
          <p:cNvSpPr/>
          <p:nvPr/>
        </p:nvSpPr>
        <p:spPr>
          <a:xfrm>
            <a:off x="6935392" y="1819275"/>
            <a:ext cx="263128" cy="276225"/>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sp>
        <p:nvSpPr>
          <p:cNvPr id="726" name="Google Shape;726;p45"/>
          <p:cNvSpPr/>
          <p:nvPr/>
        </p:nvSpPr>
        <p:spPr>
          <a:xfrm>
            <a:off x="6541294" y="1426369"/>
            <a:ext cx="264319" cy="276225"/>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sp>
        <p:nvSpPr>
          <p:cNvPr id="727" name="Google Shape;727;p45"/>
          <p:cNvSpPr/>
          <p:nvPr/>
        </p:nvSpPr>
        <p:spPr>
          <a:xfrm>
            <a:off x="6117431" y="1397794"/>
            <a:ext cx="263128" cy="277416"/>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C</a:t>
            </a:r>
            <a:endParaRPr sz="1100" b="0" i="0" u="none" strike="noStrike" cap="none">
              <a:solidFill>
                <a:srgbClr val="000000"/>
              </a:solidFill>
              <a:latin typeface="Arial"/>
              <a:ea typeface="Arial"/>
              <a:cs typeface="Arial"/>
              <a:sym typeface="Arial"/>
            </a:endParaRPr>
          </a:p>
        </p:txBody>
      </p:sp>
      <p:sp>
        <p:nvSpPr>
          <p:cNvPr id="728" name="Google Shape;728;p45"/>
          <p:cNvSpPr/>
          <p:nvPr/>
        </p:nvSpPr>
        <p:spPr>
          <a:xfrm>
            <a:off x="5726906" y="1397794"/>
            <a:ext cx="263128" cy="277416"/>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sp>
        <p:nvSpPr>
          <p:cNvPr id="729" name="Google Shape;729;p45"/>
          <p:cNvSpPr/>
          <p:nvPr/>
        </p:nvSpPr>
        <p:spPr>
          <a:xfrm>
            <a:off x="5307806" y="1799035"/>
            <a:ext cx="263128" cy="276225"/>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sp>
        <p:nvSpPr>
          <p:cNvPr id="730" name="Google Shape;730;p45"/>
          <p:cNvSpPr/>
          <p:nvPr/>
        </p:nvSpPr>
        <p:spPr>
          <a:xfrm>
            <a:off x="5711429" y="2155031"/>
            <a:ext cx="263128" cy="276225"/>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cxnSp>
        <p:nvCxnSpPr>
          <p:cNvPr id="731" name="Google Shape;731;p45"/>
          <p:cNvCxnSpPr/>
          <p:nvPr/>
        </p:nvCxnSpPr>
        <p:spPr>
          <a:xfrm>
            <a:off x="6024563" y="2312194"/>
            <a:ext cx="114300" cy="0"/>
          </a:xfrm>
          <a:prstGeom prst="straightConnector1">
            <a:avLst/>
          </a:prstGeom>
          <a:noFill/>
          <a:ln w="12700" cap="flat" cmpd="sng">
            <a:solidFill>
              <a:schemeClr val="dk1"/>
            </a:solidFill>
            <a:prstDash val="solid"/>
            <a:miter lim="800000"/>
            <a:headEnd type="none" w="sm" len="sm"/>
            <a:tailEnd type="none" w="sm" len="sm"/>
          </a:ln>
        </p:spPr>
      </p:cxnSp>
      <p:cxnSp>
        <p:nvCxnSpPr>
          <p:cNvPr id="732" name="Google Shape;732;p45"/>
          <p:cNvCxnSpPr/>
          <p:nvPr/>
        </p:nvCxnSpPr>
        <p:spPr>
          <a:xfrm>
            <a:off x="6060281" y="1531144"/>
            <a:ext cx="114300" cy="0"/>
          </a:xfrm>
          <a:prstGeom prst="straightConnector1">
            <a:avLst/>
          </a:prstGeom>
          <a:noFill/>
          <a:ln w="12700" cap="flat" cmpd="sng">
            <a:solidFill>
              <a:schemeClr val="dk1"/>
            </a:solidFill>
            <a:prstDash val="solid"/>
            <a:miter lim="800000"/>
            <a:headEnd type="none" w="sm" len="sm"/>
            <a:tailEnd type="none" w="sm" len="sm"/>
          </a:ln>
        </p:spPr>
      </p:cxnSp>
      <p:cxnSp>
        <p:nvCxnSpPr>
          <p:cNvPr id="733" name="Google Shape;733;p45"/>
          <p:cNvCxnSpPr/>
          <p:nvPr/>
        </p:nvCxnSpPr>
        <p:spPr>
          <a:xfrm rot="10800000">
            <a:off x="6222207" y="1353741"/>
            <a:ext cx="11906" cy="122634"/>
          </a:xfrm>
          <a:prstGeom prst="straightConnector1">
            <a:avLst/>
          </a:prstGeom>
          <a:noFill/>
          <a:ln w="12700" cap="flat" cmpd="sng">
            <a:solidFill>
              <a:schemeClr val="dk1"/>
            </a:solidFill>
            <a:prstDash val="solid"/>
            <a:miter lim="800000"/>
            <a:headEnd type="none" w="sm" len="sm"/>
            <a:tailEnd type="none" w="sm" len="sm"/>
          </a:ln>
        </p:spPr>
      </p:cxnSp>
      <p:cxnSp>
        <p:nvCxnSpPr>
          <p:cNvPr id="734" name="Google Shape;734;p45"/>
          <p:cNvCxnSpPr/>
          <p:nvPr/>
        </p:nvCxnSpPr>
        <p:spPr>
          <a:xfrm>
            <a:off x="6296025" y="1531144"/>
            <a:ext cx="114300" cy="0"/>
          </a:xfrm>
          <a:prstGeom prst="straightConnector1">
            <a:avLst/>
          </a:prstGeom>
          <a:noFill/>
          <a:ln w="12700" cap="flat" cmpd="sng">
            <a:solidFill>
              <a:schemeClr val="dk1"/>
            </a:solidFill>
            <a:prstDash val="solid"/>
            <a:miter lim="800000"/>
            <a:headEnd type="none" w="sm" len="sm"/>
            <a:tailEnd type="none" w="sm" len="sm"/>
          </a:ln>
        </p:spPr>
      </p:cxnSp>
      <p:sp>
        <p:nvSpPr>
          <p:cNvPr id="735" name="Google Shape;735;p45"/>
          <p:cNvSpPr/>
          <p:nvPr/>
        </p:nvSpPr>
        <p:spPr>
          <a:xfrm>
            <a:off x="5876925" y="1396604"/>
            <a:ext cx="263128" cy="277415"/>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sp>
        <p:nvSpPr>
          <p:cNvPr id="736" name="Google Shape;736;p45"/>
          <p:cNvSpPr/>
          <p:nvPr/>
        </p:nvSpPr>
        <p:spPr>
          <a:xfrm>
            <a:off x="6096001" y="1150144"/>
            <a:ext cx="264319" cy="277416"/>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sp>
        <p:nvSpPr>
          <p:cNvPr id="737" name="Google Shape;737;p45"/>
          <p:cNvSpPr/>
          <p:nvPr/>
        </p:nvSpPr>
        <p:spPr>
          <a:xfrm>
            <a:off x="6316267" y="1406129"/>
            <a:ext cx="263128" cy="276225"/>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sp>
        <p:nvSpPr>
          <p:cNvPr id="738" name="Google Shape;738;p45"/>
          <p:cNvSpPr txBox="1"/>
          <p:nvPr/>
        </p:nvSpPr>
        <p:spPr>
          <a:xfrm>
            <a:off x="2396729" y="3200401"/>
            <a:ext cx="202406" cy="346472"/>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Arial"/>
              <a:buNone/>
            </a:pPr>
            <a:r>
              <a:rPr lang="ru" sz="1800" b="0" i="0" u="none" strike="noStrike" cap="none">
                <a:solidFill>
                  <a:schemeClr val="dk1"/>
                </a:solidFill>
                <a:latin typeface="Arial"/>
                <a:ea typeface="Arial"/>
                <a:cs typeface="Arial"/>
                <a:sym typeface="Arial"/>
              </a:rPr>
              <a:t> </a:t>
            </a:r>
            <a:endParaRPr sz="1100" b="0" i="0" u="none" strike="noStrike" cap="none">
              <a:solidFill>
                <a:srgbClr val="000000"/>
              </a:solidFill>
              <a:latin typeface="Arial"/>
              <a:ea typeface="Arial"/>
              <a:cs typeface="Arial"/>
              <a:sym typeface="Arial"/>
            </a:endParaRPr>
          </a:p>
        </p:txBody>
      </p:sp>
      <p:sp>
        <p:nvSpPr>
          <p:cNvPr id="739" name="Google Shape;739;p45"/>
          <p:cNvSpPr txBox="1"/>
          <p:nvPr/>
        </p:nvSpPr>
        <p:spPr>
          <a:xfrm>
            <a:off x="2664619" y="1701404"/>
            <a:ext cx="305991" cy="346471"/>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Arial"/>
              <a:buNone/>
            </a:pPr>
            <a:r>
              <a:rPr lang="ru" sz="1800" b="0" i="0" u="none" strike="noStrike" cap="none">
                <a:solidFill>
                  <a:schemeClr val="dk1"/>
                </a:solidFill>
                <a:latin typeface="Arial"/>
                <a:ea typeface="Arial"/>
                <a:cs typeface="Arial"/>
                <a:sym typeface="Arial"/>
              </a:rPr>
              <a:t>C</a:t>
            </a:r>
            <a:endParaRPr sz="1100" b="0" i="0" u="none" strike="noStrike" cap="none">
              <a:solidFill>
                <a:srgbClr val="000000"/>
              </a:solidFill>
              <a:latin typeface="Arial"/>
              <a:ea typeface="Arial"/>
              <a:cs typeface="Arial"/>
              <a:sym typeface="Arial"/>
            </a:endParaRPr>
          </a:p>
        </p:txBody>
      </p:sp>
      <p:sp>
        <p:nvSpPr>
          <p:cNvPr id="740" name="Google Shape;740;p45"/>
          <p:cNvSpPr txBox="1"/>
          <p:nvPr/>
        </p:nvSpPr>
        <p:spPr>
          <a:xfrm>
            <a:off x="3099197" y="1700213"/>
            <a:ext cx="304800" cy="345281"/>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Arial"/>
              <a:buNone/>
            </a:pPr>
            <a:r>
              <a:rPr lang="ru" sz="1800" b="0" i="0" u="none" strike="noStrike" cap="none">
                <a:solidFill>
                  <a:schemeClr val="dk1"/>
                </a:solidFill>
                <a:latin typeface="Arial"/>
                <a:ea typeface="Arial"/>
                <a:cs typeface="Arial"/>
                <a:sym typeface="Arial"/>
              </a:rPr>
              <a:t>C</a:t>
            </a:r>
            <a:endParaRPr sz="1100" b="0" i="0" u="none" strike="noStrike" cap="none">
              <a:solidFill>
                <a:srgbClr val="000000"/>
              </a:solidFill>
              <a:latin typeface="Arial"/>
              <a:ea typeface="Arial"/>
              <a:cs typeface="Arial"/>
              <a:sym typeface="Arial"/>
            </a:endParaRPr>
          </a:p>
        </p:txBody>
      </p:sp>
      <p:sp>
        <p:nvSpPr>
          <p:cNvPr id="741" name="Google Shape;741;p45"/>
          <p:cNvSpPr txBox="1"/>
          <p:nvPr/>
        </p:nvSpPr>
        <p:spPr>
          <a:xfrm>
            <a:off x="3512344" y="1694260"/>
            <a:ext cx="305991" cy="346471"/>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Arial"/>
              <a:buNone/>
            </a:pPr>
            <a:r>
              <a:rPr lang="ru" sz="1800" b="0" i="0" u="none" strike="noStrike" cap="none">
                <a:solidFill>
                  <a:schemeClr val="dk1"/>
                </a:solidFill>
                <a:latin typeface="Arial"/>
                <a:ea typeface="Arial"/>
                <a:cs typeface="Arial"/>
                <a:sym typeface="Arial"/>
              </a:rPr>
              <a:t>C</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45"/>
        <p:cNvGrpSpPr/>
        <p:nvPr/>
      </p:nvGrpSpPr>
      <p:grpSpPr>
        <a:xfrm>
          <a:off x="0" y="0"/>
          <a:ext cx="0" cy="0"/>
          <a:chOff x="0" y="0"/>
          <a:chExt cx="0" cy="0"/>
        </a:xfrm>
      </p:grpSpPr>
      <p:sp>
        <p:nvSpPr>
          <p:cNvPr id="746" name="Google Shape;746;p46"/>
          <p:cNvSpPr/>
          <p:nvPr/>
        </p:nvSpPr>
        <p:spPr>
          <a:xfrm>
            <a:off x="3317082" y="114300"/>
            <a:ext cx="2256235" cy="577454"/>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chemeClr val="dk1"/>
              </a:buClr>
              <a:buSzPts val="3300"/>
              <a:buFont typeface="Arial"/>
              <a:buNone/>
            </a:pPr>
            <a:r>
              <a:rPr lang="ru" sz="3300" b="1" i="0" u="sng" strike="noStrike" cap="none">
                <a:solidFill>
                  <a:schemeClr val="dk1"/>
                </a:solidFill>
                <a:latin typeface="Arial"/>
                <a:ea typeface="Arial"/>
                <a:cs typeface="Arial"/>
                <a:sym typeface="Arial"/>
              </a:rPr>
              <a:t>Isomerism</a:t>
            </a:r>
            <a:endParaRPr sz="1100" b="0" i="0" u="none" strike="noStrike" cap="none">
              <a:solidFill>
                <a:srgbClr val="000000"/>
              </a:solidFill>
              <a:latin typeface="Arial"/>
              <a:ea typeface="Arial"/>
              <a:cs typeface="Arial"/>
              <a:sym typeface="Arial"/>
            </a:endParaRPr>
          </a:p>
        </p:txBody>
      </p:sp>
      <p:sp>
        <p:nvSpPr>
          <p:cNvPr id="747" name="Google Shape;747;p46"/>
          <p:cNvSpPr txBox="1"/>
          <p:nvPr/>
        </p:nvSpPr>
        <p:spPr>
          <a:xfrm>
            <a:off x="1657350" y="914401"/>
            <a:ext cx="3600450" cy="346472"/>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303BD"/>
              </a:buClr>
              <a:buSzPts val="1800"/>
              <a:buFont typeface="Arial"/>
              <a:buNone/>
            </a:pPr>
            <a:r>
              <a:rPr lang="ru" sz="1800" b="1" i="0" u="none" strike="noStrike" cap="none">
                <a:solidFill>
                  <a:srgbClr val="0303BD"/>
                </a:solidFill>
                <a:latin typeface="Arial"/>
                <a:ea typeface="Arial"/>
                <a:cs typeface="Arial"/>
                <a:sym typeface="Arial"/>
              </a:rPr>
              <a:t>Chains of 4 carbon atoms</a:t>
            </a:r>
            <a:endParaRPr sz="1100" b="0" i="0" u="none" strike="noStrike" cap="none">
              <a:solidFill>
                <a:srgbClr val="000000"/>
              </a:solidFill>
              <a:latin typeface="Arial"/>
              <a:ea typeface="Arial"/>
              <a:cs typeface="Arial"/>
              <a:sym typeface="Arial"/>
            </a:endParaRPr>
          </a:p>
        </p:txBody>
      </p:sp>
      <p:sp>
        <p:nvSpPr>
          <p:cNvPr id="748" name="Google Shape;748;p46"/>
          <p:cNvSpPr txBox="1"/>
          <p:nvPr/>
        </p:nvSpPr>
        <p:spPr>
          <a:xfrm>
            <a:off x="2253854" y="1694260"/>
            <a:ext cx="2686050" cy="623888"/>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Arial"/>
              <a:buNone/>
            </a:pPr>
            <a:r>
              <a:rPr lang="ru" sz="1800" b="0" i="0" u="none" strike="noStrike" cap="none">
                <a:solidFill>
                  <a:schemeClr val="dk1"/>
                </a:solidFill>
                <a:latin typeface="Arial"/>
                <a:ea typeface="Arial"/>
                <a:cs typeface="Arial"/>
                <a:sym typeface="Arial"/>
              </a:rPr>
              <a:t>C    C    C    C</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cxnSp>
        <p:nvCxnSpPr>
          <p:cNvPr id="749" name="Google Shape;749;p46"/>
          <p:cNvCxnSpPr/>
          <p:nvPr/>
        </p:nvCxnSpPr>
        <p:spPr>
          <a:xfrm>
            <a:off x="2525316" y="1845469"/>
            <a:ext cx="171450" cy="57150"/>
          </a:xfrm>
          <a:prstGeom prst="straightConnector1">
            <a:avLst/>
          </a:prstGeom>
          <a:noFill/>
          <a:ln w="9525" cap="flat" cmpd="sng">
            <a:solidFill>
              <a:schemeClr val="accent1"/>
            </a:solidFill>
            <a:prstDash val="solid"/>
            <a:miter lim="800000"/>
            <a:headEnd type="none" w="sm" len="sm"/>
            <a:tailEnd type="none" w="sm" len="sm"/>
          </a:ln>
        </p:spPr>
      </p:cxnSp>
      <p:cxnSp>
        <p:nvCxnSpPr>
          <p:cNvPr id="750" name="Google Shape;750;p46"/>
          <p:cNvCxnSpPr/>
          <p:nvPr/>
        </p:nvCxnSpPr>
        <p:spPr>
          <a:xfrm>
            <a:off x="2911078" y="1866900"/>
            <a:ext cx="228600" cy="0"/>
          </a:xfrm>
          <a:prstGeom prst="straightConnector1">
            <a:avLst/>
          </a:prstGeom>
          <a:noFill/>
          <a:ln w="12700" cap="flat" cmpd="sng">
            <a:solidFill>
              <a:schemeClr val="dk1"/>
            </a:solidFill>
            <a:prstDash val="solid"/>
            <a:miter lim="800000"/>
            <a:headEnd type="none" w="sm" len="sm"/>
            <a:tailEnd type="none" w="sm" len="sm"/>
          </a:ln>
        </p:spPr>
      </p:cxnSp>
      <p:cxnSp>
        <p:nvCxnSpPr>
          <p:cNvPr id="751" name="Google Shape;751;p46"/>
          <p:cNvCxnSpPr/>
          <p:nvPr/>
        </p:nvCxnSpPr>
        <p:spPr>
          <a:xfrm>
            <a:off x="3346848" y="1874044"/>
            <a:ext cx="234553" cy="0"/>
          </a:xfrm>
          <a:prstGeom prst="straightConnector1">
            <a:avLst/>
          </a:prstGeom>
          <a:noFill/>
          <a:ln w="12700" cap="flat" cmpd="sng">
            <a:solidFill>
              <a:schemeClr val="dk1"/>
            </a:solidFill>
            <a:prstDash val="solid"/>
            <a:miter lim="800000"/>
            <a:headEnd type="none" w="sm" len="sm"/>
            <a:tailEnd type="none" w="sm" len="sm"/>
          </a:ln>
        </p:spPr>
      </p:cxnSp>
      <p:cxnSp>
        <p:nvCxnSpPr>
          <p:cNvPr id="752" name="Google Shape;752;p46"/>
          <p:cNvCxnSpPr/>
          <p:nvPr/>
        </p:nvCxnSpPr>
        <p:spPr>
          <a:xfrm>
            <a:off x="3746897" y="1874044"/>
            <a:ext cx="228600" cy="0"/>
          </a:xfrm>
          <a:prstGeom prst="straightConnector1">
            <a:avLst/>
          </a:prstGeom>
          <a:noFill/>
          <a:ln w="12700" cap="flat" cmpd="sng">
            <a:solidFill>
              <a:schemeClr val="dk1"/>
            </a:solidFill>
            <a:prstDash val="solid"/>
            <a:miter lim="800000"/>
            <a:headEnd type="none" w="sm" len="sm"/>
            <a:tailEnd type="none" w="sm" len="sm"/>
          </a:ln>
        </p:spPr>
      </p:cxnSp>
      <p:cxnSp>
        <p:nvCxnSpPr>
          <p:cNvPr id="753" name="Google Shape;753;p46"/>
          <p:cNvCxnSpPr/>
          <p:nvPr/>
        </p:nvCxnSpPr>
        <p:spPr>
          <a:xfrm>
            <a:off x="2483644" y="1881188"/>
            <a:ext cx="228600" cy="0"/>
          </a:xfrm>
          <a:prstGeom prst="straightConnector1">
            <a:avLst/>
          </a:prstGeom>
          <a:noFill/>
          <a:ln w="12700" cap="flat" cmpd="sng">
            <a:solidFill>
              <a:schemeClr val="dk1"/>
            </a:solidFill>
            <a:prstDash val="solid"/>
            <a:miter lim="800000"/>
            <a:headEnd type="none" w="sm" len="sm"/>
            <a:tailEnd type="none" w="sm" len="sm"/>
          </a:ln>
        </p:spPr>
      </p:cxnSp>
      <p:cxnSp>
        <p:nvCxnSpPr>
          <p:cNvPr id="754" name="Google Shape;754;p46"/>
          <p:cNvCxnSpPr/>
          <p:nvPr/>
        </p:nvCxnSpPr>
        <p:spPr>
          <a:xfrm>
            <a:off x="2074069" y="1865710"/>
            <a:ext cx="228600" cy="0"/>
          </a:xfrm>
          <a:prstGeom prst="straightConnector1">
            <a:avLst/>
          </a:prstGeom>
          <a:noFill/>
          <a:ln w="12700" cap="flat" cmpd="sng">
            <a:solidFill>
              <a:schemeClr val="dk1"/>
            </a:solidFill>
            <a:prstDash val="solid"/>
            <a:miter lim="800000"/>
            <a:headEnd type="none" w="sm" len="sm"/>
            <a:tailEnd type="none" w="sm" len="sm"/>
          </a:ln>
        </p:spPr>
      </p:cxnSp>
      <p:cxnSp>
        <p:nvCxnSpPr>
          <p:cNvPr id="755" name="Google Shape;755;p46"/>
          <p:cNvCxnSpPr/>
          <p:nvPr/>
        </p:nvCxnSpPr>
        <p:spPr>
          <a:xfrm rot="10800000">
            <a:off x="2396729" y="1976437"/>
            <a:ext cx="0" cy="171450"/>
          </a:xfrm>
          <a:prstGeom prst="straightConnector1">
            <a:avLst/>
          </a:prstGeom>
          <a:noFill/>
          <a:ln w="12700" cap="flat" cmpd="sng">
            <a:solidFill>
              <a:schemeClr val="dk1"/>
            </a:solidFill>
            <a:prstDash val="solid"/>
            <a:miter lim="800000"/>
            <a:headEnd type="none" w="sm" len="sm"/>
            <a:tailEnd type="none" w="sm" len="sm"/>
          </a:ln>
        </p:spPr>
      </p:cxnSp>
      <p:cxnSp>
        <p:nvCxnSpPr>
          <p:cNvPr id="756" name="Google Shape;756;p46"/>
          <p:cNvCxnSpPr/>
          <p:nvPr/>
        </p:nvCxnSpPr>
        <p:spPr>
          <a:xfrm rot="10800000">
            <a:off x="2819400" y="1972866"/>
            <a:ext cx="0" cy="171450"/>
          </a:xfrm>
          <a:prstGeom prst="straightConnector1">
            <a:avLst/>
          </a:prstGeom>
          <a:noFill/>
          <a:ln w="12700" cap="flat" cmpd="sng">
            <a:solidFill>
              <a:schemeClr val="dk1"/>
            </a:solidFill>
            <a:prstDash val="solid"/>
            <a:miter lim="800000"/>
            <a:headEnd type="none" w="sm" len="sm"/>
            <a:tailEnd type="none" w="sm" len="sm"/>
          </a:ln>
        </p:spPr>
      </p:cxnSp>
      <p:cxnSp>
        <p:nvCxnSpPr>
          <p:cNvPr id="757" name="Google Shape;757;p46"/>
          <p:cNvCxnSpPr/>
          <p:nvPr/>
        </p:nvCxnSpPr>
        <p:spPr>
          <a:xfrm rot="10800000">
            <a:off x="3233738" y="1962150"/>
            <a:ext cx="0" cy="171450"/>
          </a:xfrm>
          <a:prstGeom prst="straightConnector1">
            <a:avLst/>
          </a:prstGeom>
          <a:noFill/>
          <a:ln w="12700" cap="flat" cmpd="sng">
            <a:solidFill>
              <a:schemeClr val="dk1"/>
            </a:solidFill>
            <a:prstDash val="solid"/>
            <a:miter lim="800000"/>
            <a:headEnd type="none" w="sm" len="sm"/>
            <a:tailEnd type="none" w="sm" len="sm"/>
          </a:ln>
        </p:spPr>
      </p:cxnSp>
      <p:cxnSp>
        <p:nvCxnSpPr>
          <p:cNvPr id="758" name="Google Shape;758;p46"/>
          <p:cNvCxnSpPr/>
          <p:nvPr/>
        </p:nvCxnSpPr>
        <p:spPr>
          <a:xfrm rot="10800000">
            <a:off x="3662363" y="1962150"/>
            <a:ext cx="0" cy="171450"/>
          </a:xfrm>
          <a:prstGeom prst="straightConnector1">
            <a:avLst/>
          </a:prstGeom>
          <a:noFill/>
          <a:ln w="12700" cap="flat" cmpd="sng">
            <a:solidFill>
              <a:schemeClr val="dk1"/>
            </a:solidFill>
            <a:prstDash val="solid"/>
            <a:miter lim="800000"/>
            <a:headEnd type="none" w="sm" len="sm"/>
            <a:tailEnd type="none" w="sm" len="sm"/>
          </a:ln>
        </p:spPr>
      </p:cxnSp>
      <p:cxnSp>
        <p:nvCxnSpPr>
          <p:cNvPr id="759" name="Google Shape;759;p46"/>
          <p:cNvCxnSpPr/>
          <p:nvPr/>
        </p:nvCxnSpPr>
        <p:spPr>
          <a:xfrm rot="10800000">
            <a:off x="2396729" y="1601391"/>
            <a:ext cx="0" cy="171450"/>
          </a:xfrm>
          <a:prstGeom prst="straightConnector1">
            <a:avLst/>
          </a:prstGeom>
          <a:noFill/>
          <a:ln w="12700" cap="flat" cmpd="sng">
            <a:solidFill>
              <a:schemeClr val="dk1"/>
            </a:solidFill>
            <a:prstDash val="solid"/>
            <a:miter lim="800000"/>
            <a:headEnd type="none" w="sm" len="sm"/>
            <a:tailEnd type="none" w="sm" len="sm"/>
          </a:ln>
        </p:spPr>
      </p:cxnSp>
      <p:cxnSp>
        <p:nvCxnSpPr>
          <p:cNvPr id="760" name="Google Shape;760;p46"/>
          <p:cNvCxnSpPr/>
          <p:nvPr/>
        </p:nvCxnSpPr>
        <p:spPr>
          <a:xfrm rot="10800000">
            <a:off x="2819400" y="1601391"/>
            <a:ext cx="0" cy="171450"/>
          </a:xfrm>
          <a:prstGeom prst="straightConnector1">
            <a:avLst/>
          </a:prstGeom>
          <a:noFill/>
          <a:ln w="12700" cap="flat" cmpd="sng">
            <a:solidFill>
              <a:schemeClr val="dk1"/>
            </a:solidFill>
            <a:prstDash val="solid"/>
            <a:miter lim="800000"/>
            <a:headEnd type="none" w="sm" len="sm"/>
            <a:tailEnd type="none" w="sm" len="sm"/>
          </a:ln>
        </p:spPr>
      </p:cxnSp>
      <p:cxnSp>
        <p:nvCxnSpPr>
          <p:cNvPr id="761" name="Google Shape;761;p46"/>
          <p:cNvCxnSpPr/>
          <p:nvPr/>
        </p:nvCxnSpPr>
        <p:spPr>
          <a:xfrm rot="10800000">
            <a:off x="3224213" y="1601391"/>
            <a:ext cx="0" cy="171450"/>
          </a:xfrm>
          <a:prstGeom prst="straightConnector1">
            <a:avLst/>
          </a:prstGeom>
          <a:noFill/>
          <a:ln w="12700" cap="flat" cmpd="sng">
            <a:solidFill>
              <a:schemeClr val="dk1"/>
            </a:solidFill>
            <a:prstDash val="solid"/>
            <a:miter lim="800000"/>
            <a:headEnd type="none" w="sm" len="sm"/>
            <a:tailEnd type="none" w="sm" len="sm"/>
          </a:ln>
        </p:spPr>
      </p:cxnSp>
      <p:cxnSp>
        <p:nvCxnSpPr>
          <p:cNvPr id="762" name="Google Shape;762;p46"/>
          <p:cNvCxnSpPr/>
          <p:nvPr/>
        </p:nvCxnSpPr>
        <p:spPr>
          <a:xfrm rot="10800000">
            <a:off x="3662363" y="1601391"/>
            <a:ext cx="0" cy="171450"/>
          </a:xfrm>
          <a:prstGeom prst="straightConnector1">
            <a:avLst/>
          </a:prstGeom>
          <a:noFill/>
          <a:ln w="12700" cap="flat" cmpd="sng">
            <a:solidFill>
              <a:schemeClr val="dk1"/>
            </a:solidFill>
            <a:prstDash val="solid"/>
            <a:miter lim="800000"/>
            <a:headEnd type="none" w="sm" len="sm"/>
            <a:tailEnd type="none" w="sm" len="sm"/>
          </a:ln>
        </p:spPr>
      </p:cxnSp>
      <p:sp>
        <p:nvSpPr>
          <p:cNvPr id="763" name="Google Shape;763;p46"/>
          <p:cNvSpPr txBox="1"/>
          <p:nvPr/>
        </p:nvSpPr>
        <p:spPr>
          <a:xfrm>
            <a:off x="3534966" y="1375173"/>
            <a:ext cx="571500" cy="277415"/>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sp>
        <p:nvSpPr>
          <p:cNvPr id="764" name="Google Shape;764;p46"/>
          <p:cNvSpPr txBox="1"/>
          <p:nvPr/>
        </p:nvSpPr>
        <p:spPr>
          <a:xfrm>
            <a:off x="3086100" y="1345406"/>
            <a:ext cx="571500" cy="276225"/>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sp>
        <p:nvSpPr>
          <p:cNvPr id="765" name="Google Shape;765;p46"/>
          <p:cNvSpPr txBox="1"/>
          <p:nvPr/>
        </p:nvSpPr>
        <p:spPr>
          <a:xfrm>
            <a:off x="2268141" y="2106217"/>
            <a:ext cx="571500" cy="277415"/>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sp>
        <p:nvSpPr>
          <p:cNvPr id="766" name="Google Shape;766;p46"/>
          <p:cNvSpPr txBox="1"/>
          <p:nvPr/>
        </p:nvSpPr>
        <p:spPr>
          <a:xfrm>
            <a:off x="3537347" y="2081213"/>
            <a:ext cx="571500" cy="276225"/>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sp>
        <p:nvSpPr>
          <p:cNvPr id="767" name="Google Shape;767;p46"/>
          <p:cNvSpPr txBox="1"/>
          <p:nvPr/>
        </p:nvSpPr>
        <p:spPr>
          <a:xfrm>
            <a:off x="3102769" y="2084785"/>
            <a:ext cx="571500" cy="346471"/>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Arial"/>
              <a:buNone/>
            </a:pPr>
            <a:r>
              <a:rPr lang="ru" sz="1800" b="0" i="0" u="none" strike="noStrike" cap="none">
                <a:solidFill>
                  <a:schemeClr val="dk1"/>
                </a:solidFill>
                <a:latin typeface="Arial"/>
                <a:ea typeface="Arial"/>
                <a:cs typeface="Arial"/>
                <a:sym typeface="Arial"/>
              </a:rPr>
              <a:t>C</a:t>
            </a:r>
            <a:endParaRPr sz="1100" b="0" i="0" u="none" strike="noStrike" cap="none">
              <a:solidFill>
                <a:srgbClr val="000000"/>
              </a:solidFill>
              <a:latin typeface="Arial"/>
              <a:ea typeface="Arial"/>
              <a:cs typeface="Arial"/>
              <a:sym typeface="Arial"/>
            </a:endParaRPr>
          </a:p>
        </p:txBody>
      </p:sp>
      <p:sp>
        <p:nvSpPr>
          <p:cNvPr id="768" name="Google Shape;768;p46"/>
          <p:cNvSpPr txBox="1"/>
          <p:nvPr/>
        </p:nvSpPr>
        <p:spPr>
          <a:xfrm>
            <a:off x="2683669" y="2081213"/>
            <a:ext cx="571500" cy="277416"/>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sp>
        <p:nvSpPr>
          <p:cNvPr id="769" name="Google Shape;769;p46"/>
          <p:cNvSpPr txBox="1"/>
          <p:nvPr/>
        </p:nvSpPr>
        <p:spPr>
          <a:xfrm>
            <a:off x="2686050" y="1387079"/>
            <a:ext cx="571500" cy="277415"/>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sp>
        <p:nvSpPr>
          <p:cNvPr id="770" name="Google Shape;770;p46"/>
          <p:cNvSpPr txBox="1"/>
          <p:nvPr/>
        </p:nvSpPr>
        <p:spPr>
          <a:xfrm>
            <a:off x="2270522" y="1370410"/>
            <a:ext cx="571500" cy="276225"/>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sp>
        <p:nvSpPr>
          <p:cNvPr id="771" name="Google Shape;771;p46"/>
          <p:cNvSpPr txBox="1"/>
          <p:nvPr/>
        </p:nvSpPr>
        <p:spPr>
          <a:xfrm>
            <a:off x="1838325" y="1741886"/>
            <a:ext cx="571500" cy="277415"/>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sp>
        <p:nvSpPr>
          <p:cNvPr id="772" name="Google Shape;772;p46"/>
          <p:cNvSpPr txBox="1"/>
          <p:nvPr/>
        </p:nvSpPr>
        <p:spPr>
          <a:xfrm>
            <a:off x="3945731" y="1744267"/>
            <a:ext cx="571500" cy="277415"/>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cxnSp>
        <p:nvCxnSpPr>
          <p:cNvPr id="773" name="Google Shape;773;p46"/>
          <p:cNvCxnSpPr/>
          <p:nvPr/>
        </p:nvCxnSpPr>
        <p:spPr>
          <a:xfrm>
            <a:off x="3317082" y="2250281"/>
            <a:ext cx="151210" cy="0"/>
          </a:xfrm>
          <a:prstGeom prst="straightConnector1">
            <a:avLst/>
          </a:prstGeom>
          <a:noFill/>
          <a:ln w="12700" cap="flat" cmpd="sng">
            <a:solidFill>
              <a:schemeClr val="dk1"/>
            </a:solidFill>
            <a:prstDash val="solid"/>
            <a:miter lim="800000"/>
            <a:headEnd type="none" w="sm" len="sm"/>
            <a:tailEnd type="none" w="sm" len="sm"/>
          </a:ln>
        </p:spPr>
      </p:cxnSp>
      <p:cxnSp>
        <p:nvCxnSpPr>
          <p:cNvPr id="774" name="Google Shape;774;p46"/>
          <p:cNvCxnSpPr/>
          <p:nvPr/>
        </p:nvCxnSpPr>
        <p:spPr>
          <a:xfrm>
            <a:off x="3057526" y="2257425"/>
            <a:ext cx="150019" cy="0"/>
          </a:xfrm>
          <a:prstGeom prst="straightConnector1">
            <a:avLst/>
          </a:prstGeom>
          <a:noFill/>
          <a:ln w="12700" cap="flat" cmpd="sng">
            <a:solidFill>
              <a:schemeClr val="dk1"/>
            </a:solidFill>
            <a:prstDash val="solid"/>
            <a:miter lim="800000"/>
            <a:headEnd type="none" w="sm" len="sm"/>
            <a:tailEnd type="none" w="sm" len="sm"/>
          </a:ln>
        </p:spPr>
      </p:cxnSp>
      <p:cxnSp>
        <p:nvCxnSpPr>
          <p:cNvPr id="775" name="Google Shape;775;p46"/>
          <p:cNvCxnSpPr/>
          <p:nvPr/>
        </p:nvCxnSpPr>
        <p:spPr>
          <a:xfrm rot="10800000">
            <a:off x="3255169" y="2345531"/>
            <a:ext cx="0" cy="171450"/>
          </a:xfrm>
          <a:prstGeom prst="straightConnector1">
            <a:avLst/>
          </a:prstGeom>
          <a:noFill/>
          <a:ln w="12700" cap="flat" cmpd="sng">
            <a:solidFill>
              <a:schemeClr val="dk1"/>
            </a:solidFill>
            <a:prstDash val="solid"/>
            <a:miter lim="800000"/>
            <a:headEnd type="none" w="sm" len="sm"/>
            <a:tailEnd type="none" w="sm" len="sm"/>
          </a:ln>
        </p:spPr>
      </p:cxnSp>
      <p:sp>
        <p:nvSpPr>
          <p:cNvPr id="776" name="Google Shape;776;p46"/>
          <p:cNvSpPr/>
          <p:nvPr/>
        </p:nvSpPr>
        <p:spPr>
          <a:xfrm>
            <a:off x="3124201" y="2461023"/>
            <a:ext cx="264319" cy="277415"/>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sp>
        <p:nvSpPr>
          <p:cNvPr id="777" name="Google Shape;777;p46"/>
          <p:cNvSpPr/>
          <p:nvPr/>
        </p:nvSpPr>
        <p:spPr>
          <a:xfrm>
            <a:off x="3368279" y="2112169"/>
            <a:ext cx="263128" cy="276225"/>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sp>
        <p:nvSpPr>
          <p:cNvPr id="778" name="Google Shape;778;p46"/>
          <p:cNvSpPr/>
          <p:nvPr/>
        </p:nvSpPr>
        <p:spPr>
          <a:xfrm>
            <a:off x="2878931" y="2124075"/>
            <a:ext cx="263128" cy="277416"/>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sp>
        <p:nvSpPr>
          <p:cNvPr id="779" name="Google Shape;779;p46"/>
          <p:cNvSpPr txBox="1"/>
          <p:nvPr/>
        </p:nvSpPr>
        <p:spPr>
          <a:xfrm>
            <a:off x="5011341" y="956073"/>
            <a:ext cx="2457450" cy="531019"/>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303BD"/>
              </a:buClr>
              <a:buSzPts val="1500"/>
              <a:buFont typeface="Arial"/>
              <a:buNone/>
            </a:pPr>
            <a:r>
              <a:rPr lang="ru" sz="1500" b="1" i="0" u="none" strike="noStrike" cap="none">
                <a:solidFill>
                  <a:srgbClr val="0303BD"/>
                </a:solidFill>
                <a:latin typeface="Arial"/>
                <a:ea typeface="Arial"/>
                <a:cs typeface="Arial"/>
                <a:sym typeface="Arial"/>
              </a:rPr>
              <a:t>Chains of 3 carbon atoms</a:t>
            </a:r>
            <a:endParaRPr sz="1100" b="0" i="0" u="none" strike="noStrike" cap="none">
              <a:solidFill>
                <a:srgbClr val="000000"/>
              </a:solidFill>
              <a:latin typeface="Arial"/>
              <a:ea typeface="Arial"/>
              <a:cs typeface="Arial"/>
              <a:sym typeface="Arial"/>
            </a:endParaRPr>
          </a:p>
        </p:txBody>
      </p:sp>
      <p:sp>
        <p:nvSpPr>
          <p:cNvPr id="780" name="Google Shape;780;p46"/>
          <p:cNvSpPr/>
          <p:nvPr/>
        </p:nvSpPr>
        <p:spPr>
          <a:xfrm>
            <a:off x="6541294" y="1426369"/>
            <a:ext cx="186928" cy="277416"/>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 </a:t>
            </a:r>
            <a:endParaRPr sz="1100" b="0" i="0" u="none" strike="noStrike" cap="none">
              <a:solidFill>
                <a:srgbClr val="000000"/>
              </a:solidFill>
              <a:latin typeface="Arial"/>
              <a:ea typeface="Arial"/>
              <a:cs typeface="Arial"/>
              <a:sym typeface="Arial"/>
            </a:endParaRPr>
          </a:p>
        </p:txBody>
      </p:sp>
      <p:sp>
        <p:nvSpPr>
          <p:cNvPr id="781" name="Google Shape;781;p46"/>
          <p:cNvSpPr/>
          <p:nvPr/>
        </p:nvSpPr>
        <p:spPr>
          <a:xfrm>
            <a:off x="6117431" y="1397794"/>
            <a:ext cx="186928" cy="277416"/>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 </a:t>
            </a:r>
            <a:endParaRPr sz="1100" b="0" i="0" u="none" strike="noStrike" cap="none">
              <a:solidFill>
                <a:srgbClr val="000000"/>
              </a:solidFill>
              <a:latin typeface="Arial"/>
              <a:ea typeface="Arial"/>
              <a:cs typeface="Arial"/>
              <a:sym typeface="Arial"/>
            </a:endParaRPr>
          </a:p>
        </p:txBody>
      </p:sp>
      <p:sp>
        <p:nvSpPr>
          <p:cNvPr id="782" name="Google Shape;782;p46"/>
          <p:cNvSpPr/>
          <p:nvPr/>
        </p:nvSpPr>
        <p:spPr>
          <a:xfrm>
            <a:off x="5726906" y="1397794"/>
            <a:ext cx="186928" cy="277416"/>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 </a:t>
            </a:r>
            <a:endParaRPr sz="1100" b="0" i="0" u="none" strike="noStrike" cap="none">
              <a:solidFill>
                <a:srgbClr val="000000"/>
              </a:solidFill>
              <a:latin typeface="Arial"/>
              <a:ea typeface="Arial"/>
              <a:cs typeface="Arial"/>
              <a:sym typeface="Arial"/>
            </a:endParaRPr>
          </a:p>
        </p:txBody>
      </p:sp>
      <p:sp>
        <p:nvSpPr>
          <p:cNvPr id="783" name="Google Shape;783;p46"/>
          <p:cNvSpPr txBox="1"/>
          <p:nvPr/>
        </p:nvSpPr>
        <p:spPr>
          <a:xfrm>
            <a:off x="1885950" y="3086100"/>
            <a:ext cx="5049441" cy="277416"/>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There are three isomers of C</a:t>
            </a:r>
            <a:r>
              <a:rPr lang="ru" sz="1400" b="0" i="0" u="none" strike="noStrike" cap="none" baseline="-25000">
                <a:solidFill>
                  <a:schemeClr val="dk1"/>
                </a:solidFill>
                <a:latin typeface="Arial"/>
                <a:ea typeface="Arial"/>
                <a:cs typeface="Arial"/>
                <a:sym typeface="Arial"/>
              </a:rPr>
              <a:t>5</a:t>
            </a:r>
            <a:r>
              <a:rPr lang="ru" sz="1400" b="0" i="0" u="none" strike="noStrike" cap="none">
                <a:solidFill>
                  <a:schemeClr val="dk1"/>
                </a:solidFill>
                <a:latin typeface="Arial"/>
                <a:ea typeface="Arial"/>
                <a:cs typeface="Arial"/>
                <a:sym typeface="Arial"/>
              </a:rPr>
              <a:t>H</a:t>
            </a:r>
            <a:r>
              <a:rPr lang="ru" sz="1400" b="0" i="0" u="none" strike="noStrike" cap="none" baseline="-25000">
                <a:solidFill>
                  <a:schemeClr val="dk1"/>
                </a:solidFill>
                <a:latin typeface="Arial"/>
                <a:ea typeface="Arial"/>
                <a:cs typeface="Arial"/>
                <a:sym typeface="Arial"/>
              </a:rPr>
              <a:t>12</a:t>
            </a:r>
            <a:endParaRPr sz="1400" b="0" i="0" u="none" strike="noStrike" cap="none">
              <a:solidFill>
                <a:schemeClr val="dk1"/>
              </a:solidFill>
              <a:latin typeface="Arial"/>
              <a:ea typeface="Arial"/>
              <a:cs typeface="Arial"/>
              <a:sym typeface="Arial"/>
            </a:endParaRPr>
          </a:p>
        </p:txBody>
      </p:sp>
      <p:cxnSp>
        <p:nvCxnSpPr>
          <p:cNvPr id="784" name="Google Shape;784;p46"/>
          <p:cNvCxnSpPr/>
          <p:nvPr/>
        </p:nvCxnSpPr>
        <p:spPr>
          <a:xfrm>
            <a:off x="5692379" y="2056210"/>
            <a:ext cx="228600" cy="0"/>
          </a:xfrm>
          <a:prstGeom prst="straightConnector1">
            <a:avLst/>
          </a:prstGeom>
          <a:noFill/>
          <a:ln w="12700" cap="flat" cmpd="sng">
            <a:solidFill>
              <a:schemeClr val="dk1"/>
            </a:solidFill>
            <a:prstDash val="solid"/>
            <a:miter lim="800000"/>
            <a:headEnd type="none" w="sm" len="sm"/>
            <a:tailEnd type="none" w="sm" len="sm"/>
          </a:ln>
        </p:spPr>
      </p:cxnSp>
      <p:cxnSp>
        <p:nvCxnSpPr>
          <p:cNvPr id="785" name="Google Shape;785;p46"/>
          <p:cNvCxnSpPr/>
          <p:nvPr/>
        </p:nvCxnSpPr>
        <p:spPr>
          <a:xfrm>
            <a:off x="6122194" y="2070497"/>
            <a:ext cx="228600" cy="0"/>
          </a:xfrm>
          <a:prstGeom prst="straightConnector1">
            <a:avLst/>
          </a:prstGeom>
          <a:noFill/>
          <a:ln w="12700" cap="flat" cmpd="sng">
            <a:solidFill>
              <a:schemeClr val="dk1"/>
            </a:solidFill>
            <a:prstDash val="solid"/>
            <a:miter lim="800000"/>
            <a:headEnd type="none" w="sm" len="sm"/>
            <a:tailEnd type="none" w="sm" len="sm"/>
          </a:ln>
        </p:spPr>
      </p:cxnSp>
      <p:cxnSp>
        <p:nvCxnSpPr>
          <p:cNvPr id="786" name="Google Shape;786;p46"/>
          <p:cNvCxnSpPr/>
          <p:nvPr/>
        </p:nvCxnSpPr>
        <p:spPr>
          <a:xfrm rot="10800000">
            <a:off x="5625704" y="2146698"/>
            <a:ext cx="0" cy="178594"/>
          </a:xfrm>
          <a:prstGeom prst="straightConnector1">
            <a:avLst/>
          </a:prstGeom>
          <a:noFill/>
          <a:ln w="12700" cap="flat" cmpd="sng">
            <a:solidFill>
              <a:schemeClr val="dk1"/>
            </a:solidFill>
            <a:prstDash val="solid"/>
            <a:miter lim="800000"/>
            <a:headEnd type="none" w="sm" len="sm"/>
            <a:tailEnd type="none" w="sm" len="sm"/>
          </a:ln>
        </p:spPr>
      </p:cxnSp>
      <p:cxnSp>
        <p:nvCxnSpPr>
          <p:cNvPr id="787" name="Google Shape;787;p46"/>
          <p:cNvCxnSpPr/>
          <p:nvPr/>
        </p:nvCxnSpPr>
        <p:spPr>
          <a:xfrm>
            <a:off x="5312569" y="2056210"/>
            <a:ext cx="228600" cy="0"/>
          </a:xfrm>
          <a:prstGeom prst="straightConnector1">
            <a:avLst/>
          </a:prstGeom>
          <a:noFill/>
          <a:ln w="12700" cap="flat" cmpd="sng">
            <a:solidFill>
              <a:schemeClr val="dk1"/>
            </a:solidFill>
            <a:prstDash val="solid"/>
            <a:miter lim="800000"/>
            <a:headEnd type="none" w="sm" len="sm"/>
            <a:tailEnd type="none" w="sm" len="sm"/>
          </a:ln>
        </p:spPr>
      </p:cxnSp>
      <p:sp>
        <p:nvSpPr>
          <p:cNvPr id="788" name="Google Shape;788;p46"/>
          <p:cNvSpPr txBox="1"/>
          <p:nvPr/>
        </p:nvSpPr>
        <p:spPr>
          <a:xfrm>
            <a:off x="5869781" y="2269332"/>
            <a:ext cx="571500" cy="346472"/>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Arial"/>
              <a:buNone/>
            </a:pPr>
            <a:r>
              <a:rPr lang="ru" sz="1800" b="0" i="0" u="none" strike="noStrike" cap="none">
                <a:solidFill>
                  <a:schemeClr val="dk1"/>
                </a:solidFill>
                <a:latin typeface="Arial"/>
                <a:ea typeface="Arial"/>
                <a:cs typeface="Arial"/>
                <a:sym typeface="Arial"/>
              </a:rPr>
              <a:t>C</a:t>
            </a:r>
            <a:endParaRPr sz="1100" b="0" i="0" u="none" strike="noStrike" cap="none">
              <a:solidFill>
                <a:srgbClr val="000000"/>
              </a:solidFill>
              <a:latin typeface="Arial"/>
              <a:ea typeface="Arial"/>
              <a:cs typeface="Arial"/>
              <a:sym typeface="Arial"/>
            </a:endParaRPr>
          </a:p>
        </p:txBody>
      </p:sp>
      <p:sp>
        <p:nvSpPr>
          <p:cNvPr id="789" name="Google Shape;789;p46"/>
          <p:cNvSpPr txBox="1"/>
          <p:nvPr/>
        </p:nvSpPr>
        <p:spPr>
          <a:xfrm>
            <a:off x="5497116" y="1902619"/>
            <a:ext cx="519112" cy="300037"/>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500"/>
              <a:buFont typeface="Arial"/>
              <a:buNone/>
            </a:pPr>
            <a:r>
              <a:rPr lang="ru" sz="1500" b="0" i="0" u="none" strike="noStrike" cap="none">
                <a:solidFill>
                  <a:schemeClr val="dk1"/>
                </a:solidFill>
                <a:latin typeface="Arial"/>
                <a:ea typeface="Arial"/>
                <a:cs typeface="Arial"/>
                <a:sym typeface="Arial"/>
              </a:rPr>
              <a:t>C</a:t>
            </a:r>
            <a:endParaRPr sz="1100" b="0" i="0" u="none" strike="noStrike" cap="none">
              <a:solidFill>
                <a:srgbClr val="000000"/>
              </a:solidFill>
              <a:latin typeface="Arial"/>
              <a:ea typeface="Arial"/>
              <a:cs typeface="Arial"/>
              <a:sym typeface="Arial"/>
            </a:endParaRPr>
          </a:p>
        </p:txBody>
      </p:sp>
      <p:sp>
        <p:nvSpPr>
          <p:cNvPr id="790" name="Google Shape;790;p46"/>
          <p:cNvSpPr/>
          <p:nvPr/>
        </p:nvSpPr>
        <p:spPr>
          <a:xfrm>
            <a:off x="5884069" y="1918097"/>
            <a:ext cx="277416" cy="300037"/>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500"/>
              <a:buFont typeface="Arial"/>
              <a:buNone/>
            </a:pPr>
            <a:r>
              <a:rPr lang="ru" sz="1500" b="0" i="0" u="none" strike="noStrike" cap="none">
                <a:solidFill>
                  <a:schemeClr val="dk1"/>
                </a:solidFill>
                <a:latin typeface="Arial"/>
                <a:ea typeface="Arial"/>
                <a:cs typeface="Arial"/>
                <a:sym typeface="Arial"/>
              </a:rPr>
              <a:t>C</a:t>
            </a:r>
            <a:endParaRPr sz="1100" b="0" i="0" u="none" strike="noStrike" cap="none">
              <a:solidFill>
                <a:srgbClr val="000000"/>
              </a:solidFill>
              <a:latin typeface="Arial"/>
              <a:ea typeface="Arial"/>
              <a:cs typeface="Arial"/>
              <a:sym typeface="Arial"/>
            </a:endParaRPr>
          </a:p>
        </p:txBody>
      </p:sp>
      <p:sp>
        <p:nvSpPr>
          <p:cNvPr id="791" name="Google Shape;791;p46"/>
          <p:cNvSpPr/>
          <p:nvPr/>
        </p:nvSpPr>
        <p:spPr>
          <a:xfrm>
            <a:off x="6303169" y="1924050"/>
            <a:ext cx="277416" cy="300037"/>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500"/>
              <a:buFont typeface="Arial"/>
              <a:buNone/>
            </a:pPr>
            <a:r>
              <a:rPr lang="ru" sz="1500" b="0" i="0" u="none" strike="noStrike" cap="none">
                <a:solidFill>
                  <a:schemeClr val="dk1"/>
                </a:solidFill>
                <a:latin typeface="Arial"/>
                <a:ea typeface="Arial"/>
                <a:cs typeface="Arial"/>
                <a:sym typeface="Arial"/>
              </a:rPr>
              <a:t>C</a:t>
            </a:r>
            <a:endParaRPr sz="1100" b="0" i="0" u="none" strike="noStrike" cap="none">
              <a:solidFill>
                <a:srgbClr val="000000"/>
              </a:solidFill>
              <a:latin typeface="Arial"/>
              <a:ea typeface="Arial"/>
              <a:cs typeface="Arial"/>
              <a:sym typeface="Arial"/>
            </a:endParaRPr>
          </a:p>
        </p:txBody>
      </p:sp>
      <p:cxnSp>
        <p:nvCxnSpPr>
          <p:cNvPr id="792" name="Google Shape;792;p46"/>
          <p:cNvCxnSpPr/>
          <p:nvPr/>
        </p:nvCxnSpPr>
        <p:spPr>
          <a:xfrm rot="10800000">
            <a:off x="6016229" y="1776413"/>
            <a:ext cx="0" cy="179785"/>
          </a:xfrm>
          <a:prstGeom prst="straightConnector1">
            <a:avLst/>
          </a:prstGeom>
          <a:noFill/>
          <a:ln w="12700" cap="flat" cmpd="sng">
            <a:solidFill>
              <a:schemeClr val="dk1"/>
            </a:solidFill>
            <a:prstDash val="solid"/>
            <a:miter lim="800000"/>
            <a:headEnd type="none" w="sm" len="sm"/>
            <a:tailEnd type="none" w="sm" len="sm"/>
          </a:ln>
        </p:spPr>
      </p:cxnSp>
      <p:cxnSp>
        <p:nvCxnSpPr>
          <p:cNvPr id="793" name="Google Shape;793;p46"/>
          <p:cNvCxnSpPr/>
          <p:nvPr/>
        </p:nvCxnSpPr>
        <p:spPr>
          <a:xfrm rot="10800000">
            <a:off x="6435329" y="2170511"/>
            <a:ext cx="0" cy="178594"/>
          </a:xfrm>
          <a:prstGeom prst="straightConnector1">
            <a:avLst/>
          </a:prstGeom>
          <a:noFill/>
          <a:ln w="12700" cap="flat" cmpd="sng">
            <a:solidFill>
              <a:schemeClr val="dk1"/>
            </a:solidFill>
            <a:prstDash val="solid"/>
            <a:miter lim="800000"/>
            <a:headEnd type="none" w="sm" len="sm"/>
            <a:tailEnd type="none" w="sm" len="sm"/>
          </a:ln>
        </p:spPr>
      </p:cxnSp>
      <p:cxnSp>
        <p:nvCxnSpPr>
          <p:cNvPr id="794" name="Google Shape;794;p46"/>
          <p:cNvCxnSpPr/>
          <p:nvPr/>
        </p:nvCxnSpPr>
        <p:spPr>
          <a:xfrm rot="10800000">
            <a:off x="6437710" y="1793082"/>
            <a:ext cx="0" cy="178594"/>
          </a:xfrm>
          <a:prstGeom prst="straightConnector1">
            <a:avLst/>
          </a:prstGeom>
          <a:noFill/>
          <a:ln w="12700" cap="flat" cmpd="sng">
            <a:solidFill>
              <a:schemeClr val="dk1"/>
            </a:solidFill>
            <a:prstDash val="solid"/>
            <a:miter lim="800000"/>
            <a:headEnd type="none" w="sm" len="sm"/>
            <a:tailEnd type="none" w="sm" len="sm"/>
          </a:ln>
        </p:spPr>
      </p:cxnSp>
      <p:cxnSp>
        <p:nvCxnSpPr>
          <p:cNvPr id="795" name="Google Shape;795;p46"/>
          <p:cNvCxnSpPr/>
          <p:nvPr/>
        </p:nvCxnSpPr>
        <p:spPr>
          <a:xfrm>
            <a:off x="6543675" y="2069306"/>
            <a:ext cx="228600" cy="0"/>
          </a:xfrm>
          <a:prstGeom prst="straightConnector1">
            <a:avLst/>
          </a:prstGeom>
          <a:noFill/>
          <a:ln w="12700" cap="flat" cmpd="sng">
            <a:solidFill>
              <a:schemeClr val="dk1"/>
            </a:solidFill>
            <a:prstDash val="solid"/>
            <a:miter lim="800000"/>
            <a:headEnd type="none" w="sm" len="sm"/>
            <a:tailEnd type="none" w="sm" len="sm"/>
          </a:ln>
        </p:spPr>
      </p:cxnSp>
      <p:cxnSp>
        <p:nvCxnSpPr>
          <p:cNvPr id="796" name="Google Shape;796;p46"/>
          <p:cNvCxnSpPr/>
          <p:nvPr/>
        </p:nvCxnSpPr>
        <p:spPr>
          <a:xfrm>
            <a:off x="6091238" y="2433638"/>
            <a:ext cx="114300" cy="0"/>
          </a:xfrm>
          <a:prstGeom prst="straightConnector1">
            <a:avLst/>
          </a:prstGeom>
          <a:noFill/>
          <a:ln w="12700" cap="flat" cmpd="sng">
            <a:solidFill>
              <a:schemeClr val="dk1"/>
            </a:solidFill>
            <a:prstDash val="solid"/>
            <a:miter lim="800000"/>
            <a:headEnd type="none" w="sm" len="sm"/>
            <a:tailEnd type="none" w="sm" len="sm"/>
          </a:ln>
        </p:spPr>
      </p:cxnSp>
      <p:cxnSp>
        <p:nvCxnSpPr>
          <p:cNvPr id="797" name="Google Shape;797;p46"/>
          <p:cNvCxnSpPr/>
          <p:nvPr/>
        </p:nvCxnSpPr>
        <p:spPr>
          <a:xfrm rot="10800000">
            <a:off x="5625704" y="1766888"/>
            <a:ext cx="0" cy="178594"/>
          </a:xfrm>
          <a:prstGeom prst="straightConnector1">
            <a:avLst/>
          </a:prstGeom>
          <a:noFill/>
          <a:ln w="12700" cap="flat" cmpd="sng">
            <a:solidFill>
              <a:schemeClr val="dk1"/>
            </a:solidFill>
            <a:prstDash val="solid"/>
            <a:miter lim="800000"/>
            <a:headEnd type="none" w="sm" len="sm"/>
            <a:tailEnd type="none" w="sm" len="sm"/>
          </a:ln>
        </p:spPr>
      </p:cxnSp>
      <p:cxnSp>
        <p:nvCxnSpPr>
          <p:cNvPr id="798" name="Google Shape;798;p46"/>
          <p:cNvCxnSpPr/>
          <p:nvPr/>
        </p:nvCxnSpPr>
        <p:spPr>
          <a:xfrm rot="10800000">
            <a:off x="6031706" y="2531270"/>
            <a:ext cx="0" cy="178594"/>
          </a:xfrm>
          <a:prstGeom prst="straightConnector1">
            <a:avLst/>
          </a:prstGeom>
          <a:noFill/>
          <a:ln w="12700" cap="flat" cmpd="sng">
            <a:solidFill>
              <a:schemeClr val="dk1"/>
            </a:solidFill>
            <a:prstDash val="solid"/>
            <a:miter lim="800000"/>
            <a:headEnd type="none" w="sm" len="sm"/>
            <a:tailEnd type="none" w="sm" len="sm"/>
          </a:ln>
        </p:spPr>
      </p:cxnSp>
      <p:cxnSp>
        <p:nvCxnSpPr>
          <p:cNvPr id="799" name="Google Shape;799;p46"/>
          <p:cNvCxnSpPr/>
          <p:nvPr/>
        </p:nvCxnSpPr>
        <p:spPr>
          <a:xfrm rot="10800000">
            <a:off x="6016229" y="2146698"/>
            <a:ext cx="0" cy="178594"/>
          </a:xfrm>
          <a:prstGeom prst="straightConnector1">
            <a:avLst/>
          </a:prstGeom>
          <a:noFill/>
          <a:ln w="12700" cap="flat" cmpd="sng">
            <a:solidFill>
              <a:schemeClr val="dk1"/>
            </a:solidFill>
            <a:prstDash val="solid"/>
            <a:miter lim="800000"/>
            <a:headEnd type="none" w="sm" len="sm"/>
            <a:tailEnd type="none" w="sm" len="sm"/>
          </a:ln>
        </p:spPr>
      </p:cxnSp>
      <p:sp>
        <p:nvSpPr>
          <p:cNvPr id="800" name="Google Shape;800;p46"/>
          <p:cNvSpPr/>
          <p:nvPr/>
        </p:nvSpPr>
        <p:spPr>
          <a:xfrm>
            <a:off x="6296026" y="2319338"/>
            <a:ext cx="264319" cy="277416"/>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sp>
        <p:nvSpPr>
          <p:cNvPr id="801" name="Google Shape;801;p46"/>
          <p:cNvSpPr/>
          <p:nvPr/>
        </p:nvSpPr>
        <p:spPr>
          <a:xfrm>
            <a:off x="6141244" y="2300288"/>
            <a:ext cx="263128" cy="277416"/>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sp>
        <p:nvSpPr>
          <p:cNvPr id="802" name="Google Shape;802;p46"/>
          <p:cNvSpPr/>
          <p:nvPr/>
        </p:nvSpPr>
        <p:spPr>
          <a:xfrm>
            <a:off x="5623323" y="2314575"/>
            <a:ext cx="263128" cy="276225"/>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sp>
        <p:nvSpPr>
          <p:cNvPr id="803" name="Google Shape;803;p46"/>
          <p:cNvSpPr/>
          <p:nvPr/>
        </p:nvSpPr>
        <p:spPr>
          <a:xfrm>
            <a:off x="5920979" y="2701529"/>
            <a:ext cx="263128" cy="277415"/>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sp>
        <p:nvSpPr>
          <p:cNvPr id="804" name="Google Shape;804;p46"/>
          <p:cNvSpPr/>
          <p:nvPr/>
        </p:nvSpPr>
        <p:spPr>
          <a:xfrm>
            <a:off x="6717506" y="1949054"/>
            <a:ext cx="263128" cy="276225"/>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sp>
        <p:nvSpPr>
          <p:cNvPr id="805" name="Google Shape;805;p46"/>
          <p:cNvSpPr/>
          <p:nvPr/>
        </p:nvSpPr>
        <p:spPr>
          <a:xfrm>
            <a:off x="6323411" y="1556147"/>
            <a:ext cx="264319" cy="276225"/>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sp>
        <p:nvSpPr>
          <p:cNvPr id="806" name="Google Shape;806;p46"/>
          <p:cNvSpPr/>
          <p:nvPr/>
        </p:nvSpPr>
        <p:spPr>
          <a:xfrm>
            <a:off x="5899548" y="1527573"/>
            <a:ext cx="263128" cy="277415"/>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C</a:t>
            </a:r>
            <a:endParaRPr sz="1100" b="0" i="0" u="none" strike="noStrike" cap="none">
              <a:solidFill>
                <a:srgbClr val="000000"/>
              </a:solidFill>
              <a:latin typeface="Arial"/>
              <a:ea typeface="Arial"/>
              <a:cs typeface="Arial"/>
              <a:sym typeface="Arial"/>
            </a:endParaRPr>
          </a:p>
        </p:txBody>
      </p:sp>
      <p:sp>
        <p:nvSpPr>
          <p:cNvPr id="807" name="Google Shape;807;p46"/>
          <p:cNvSpPr/>
          <p:nvPr/>
        </p:nvSpPr>
        <p:spPr>
          <a:xfrm>
            <a:off x="5509023" y="1527573"/>
            <a:ext cx="263128" cy="277415"/>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sp>
        <p:nvSpPr>
          <p:cNvPr id="808" name="Google Shape;808;p46"/>
          <p:cNvSpPr/>
          <p:nvPr/>
        </p:nvSpPr>
        <p:spPr>
          <a:xfrm>
            <a:off x="5089923" y="1928813"/>
            <a:ext cx="263128" cy="276225"/>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sp>
        <p:nvSpPr>
          <p:cNvPr id="809" name="Google Shape;809;p46"/>
          <p:cNvSpPr/>
          <p:nvPr/>
        </p:nvSpPr>
        <p:spPr>
          <a:xfrm>
            <a:off x="5493544" y="2284810"/>
            <a:ext cx="263128" cy="276225"/>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cxnSp>
        <p:nvCxnSpPr>
          <p:cNvPr id="810" name="Google Shape;810;p46"/>
          <p:cNvCxnSpPr/>
          <p:nvPr/>
        </p:nvCxnSpPr>
        <p:spPr>
          <a:xfrm>
            <a:off x="5806679" y="2441972"/>
            <a:ext cx="114300" cy="0"/>
          </a:xfrm>
          <a:prstGeom prst="straightConnector1">
            <a:avLst/>
          </a:prstGeom>
          <a:noFill/>
          <a:ln w="12700" cap="flat" cmpd="sng">
            <a:solidFill>
              <a:schemeClr val="dk1"/>
            </a:solidFill>
            <a:prstDash val="solid"/>
            <a:miter lim="800000"/>
            <a:headEnd type="none" w="sm" len="sm"/>
            <a:tailEnd type="none" w="sm" len="sm"/>
          </a:ln>
        </p:spPr>
      </p:cxnSp>
      <p:cxnSp>
        <p:nvCxnSpPr>
          <p:cNvPr id="811" name="Google Shape;811;p46"/>
          <p:cNvCxnSpPr/>
          <p:nvPr/>
        </p:nvCxnSpPr>
        <p:spPr>
          <a:xfrm>
            <a:off x="5841206" y="1660922"/>
            <a:ext cx="114300" cy="0"/>
          </a:xfrm>
          <a:prstGeom prst="straightConnector1">
            <a:avLst/>
          </a:prstGeom>
          <a:noFill/>
          <a:ln w="12700" cap="flat" cmpd="sng">
            <a:solidFill>
              <a:schemeClr val="dk1"/>
            </a:solidFill>
            <a:prstDash val="solid"/>
            <a:miter lim="800000"/>
            <a:headEnd type="none" w="sm" len="sm"/>
            <a:tailEnd type="none" w="sm" len="sm"/>
          </a:ln>
        </p:spPr>
      </p:cxnSp>
      <p:cxnSp>
        <p:nvCxnSpPr>
          <p:cNvPr id="812" name="Google Shape;812;p46"/>
          <p:cNvCxnSpPr/>
          <p:nvPr/>
        </p:nvCxnSpPr>
        <p:spPr>
          <a:xfrm rot="10800000">
            <a:off x="6004323" y="1483520"/>
            <a:ext cx="11906" cy="122635"/>
          </a:xfrm>
          <a:prstGeom prst="straightConnector1">
            <a:avLst/>
          </a:prstGeom>
          <a:noFill/>
          <a:ln w="12700" cap="flat" cmpd="sng">
            <a:solidFill>
              <a:schemeClr val="dk1"/>
            </a:solidFill>
            <a:prstDash val="solid"/>
            <a:miter lim="800000"/>
            <a:headEnd type="none" w="sm" len="sm"/>
            <a:tailEnd type="none" w="sm" len="sm"/>
          </a:ln>
        </p:spPr>
      </p:cxnSp>
      <p:cxnSp>
        <p:nvCxnSpPr>
          <p:cNvPr id="813" name="Google Shape;813;p46"/>
          <p:cNvCxnSpPr/>
          <p:nvPr/>
        </p:nvCxnSpPr>
        <p:spPr>
          <a:xfrm>
            <a:off x="6078141" y="1660922"/>
            <a:ext cx="114300" cy="0"/>
          </a:xfrm>
          <a:prstGeom prst="straightConnector1">
            <a:avLst/>
          </a:prstGeom>
          <a:noFill/>
          <a:ln w="12700" cap="flat" cmpd="sng">
            <a:solidFill>
              <a:schemeClr val="dk1"/>
            </a:solidFill>
            <a:prstDash val="solid"/>
            <a:miter lim="800000"/>
            <a:headEnd type="none" w="sm" len="sm"/>
            <a:tailEnd type="none" w="sm" len="sm"/>
          </a:ln>
        </p:spPr>
      </p:cxnSp>
      <p:sp>
        <p:nvSpPr>
          <p:cNvPr id="814" name="Google Shape;814;p46"/>
          <p:cNvSpPr/>
          <p:nvPr/>
        </p:nvSpPr>
        <p:spPr>
          <a:xfrm>
            <a:off x="5659042" y="1526381"/>
            <a:ext cx="263128" cy="277416"/>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sp>
        <p:nvSpPr>
          <p:cNvPr id="815" name="Google Shape;815;p46"/>
          <p:cNvSpPr/>
          <p:nvPr/>
        </p:nvSpPr>
        <p:spPr>
          <a:xfrm>
            <a:off x="6097192" y="1535906"/>
            <a:ext cx="264319" cy="276225"/>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sp>
        <p:nvSpPr>
          <p:cNvPr id="816" name="Google Shape;816;p46"/>
          <p:cNvSpPr/>
          <p:nvPr/>
        </p:nvSpPr>
        <p:spPr>
          <a:xfrm>
            <a:off x="5875736" y="1248966"/>
            <a:ext cx="263128" cy="276225"/>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H</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820"/>
        <p:cNvGrpSpPr/>
        <p:nvPr/>
      </p:nvGrpSpPr>
      <p:grpSpPr>
        <a:xfrm>
          <a:off x="0" y="0"/>
          <a:ext cx="0" cy="0"/>
          <a:chOff x="0" y="0"/>
          <a:chExt cx="0" cy="0"/>
        </a:xfrm>
      </p:grpSpPr>
      <p:sp>
        <p:nvSpPr>
          <p:cNvPr id="821" name="Google Shape;821;p47"/>
          <p:cNvSpPr txBox="1">
            <a:spLocks noGrp="1"/>
          </p:cNvSpPr>
          <p:nvPr>
            <p:ph type="title"/>
          </p:nvPr>
        </p:nvSpPr>
        <p:spPr>
          <a:xfrm>
            <a:off x="1657350" y="0"/>
            <a:ext cx="5829300" cy="857250"/>
          </a:xfrm>
          <a:prstGeom prst="rect">
            <a:avLst/>
          </a:prstGeom>
          <a:noFill/>
          <a:ln>
            <a:noFill/>
          </a:ln>
        </p:spPr>
        <p:txBody>
          <a:bodyPr spcFirstLastPara="1" wrap="square" lIns="68575" tIns="34275" rIns="68575" bIns="34275" anchor="ctr" anchorCtr="0">
            <a:noAutofit/>
          </a:bodyPr>
          <a:lstStyle/>
          <a:p>
            <a:pPr marL="0" lvl="0" indent="0" algn="l" rtl="0">
              <a:lnSpc>
                <a:spcPct val="95000"/>
              </a:lnSpc>
              <a:spcBef>
                <a:spcPts val="0"/>
              </a:spcBef>
              <a:spcAft>
                <a:spcPts val="0"/>
              </a:spcAft>
              <a:buClr>
                <a:schemeClr val="dk1"/>
              </a:buClr>
              <a:buSzPts val="3300"/>
              <a:buFont typeface="Calibri"/>
              <a:buNone/>
            </a:pPr>
            <a:r>
              <a:rPr lang="ru" sz="1100"/>
              <a:t>NOT ISOMER IF…</a:t>
            </a:r>
            <a:endParaRPr sz="1100"/>
          </a:p>
        </p:txBody>
      </p:sp>
      <p:sp>
        <p:nvSpPr>
          <p:cNvPr id="822" name="Google Shape;822;p47"/>
          <p:cNvSpPr txBox="1">
            <a:spLocks noGrp="1"/>
          </p:cNvSpPr>
          <p:nvPr>
            <p:ph type="body" idx="1"/>
          </p:nvPr>
        </p:nvSpPr>
        <p:spPr>
          <a:xfrm>
            <a:off x="1257300" y="857250"/>
            <a:ext cx="6629400" cy="2638425"/>
          </a:xfrm>
          <a:prstGeom prst="rect">
            <a:avLst/>
          </a:prstGeom>
          <a:noFill/>
          <a:ln>
            <a:noFill/>
          </a:ln>
        </p:spPr>
        <p:txBody>
          <a:bodyPr spcFirstLastPara="1" wrap="square" lIns="68575" tIns="34275" rIns="68575" bIns="34275" anchor="t" anchorCtr="0">
            <a:noAutofit/>
          </a:bodyPr>
          <a:lstStyle/>
          <a:p>
            <a:pPr marL="177800" lvl="0" indent="-190500" algn="l" rtl="0">
              <a:lnSpc>
                <a:spcPct val="95000"/>
              </a:lnSpc>
              <a:spcBef>
                <a:spcPts val="0"/>
              </a:spcBef>
              <a:spcAft>
                <a:spcPts val="0"/>
              </a:spcAft>
              <a:buClr>
                <a:schemeClr val="dk1"/>
              </a:buClr>
              <a:buSzPts val="3000"/>
              <a:buFont typeface="Times New Roman"/>
              <a:buChar char="•"/>
            </a:pPr>
            <a:r>
              <a:rPr lang="ru" sz="3000"/>
              <a:t>They have the same name</a:t>
            </a:r>
            <a:endParaRPr sz="1100"/>
          </a:p>
          <a:p>
            <a:pPr marL="177800" lvl="0" indent="-177800" algn="l" rtl="0">
              <a:lnSpc>
                <a:spcPct val="95000"/>
              </a:lnSpc>
              <a:spcBef>
                <a:spcPts val="800"/>
              </a:spcBef>
              <a:spcAft>
                <a:spcPts val="0"/>
              </a:spcAft>
              <a:buClr>
                <a:schemeClr val="dk1"/>
              </a:buClr>
              <a:buSzPts val="3000"/>
              <a:buNone/>
            </a:pPr>
            <a:endParaRPr sz="3000"/>
          </a:p>
          <a:p>
            <a:pPr marL="177800" lvl="0" indent="-190500" algn="l" rtl="0">
              <a:lnSpc>
                <a:spcPct val="90000"/>
              </a:lnSpc>
              <a:spcBef>
                <a:spcPts val="800"/>
              </a:spcBef>
              <a:spcAft>
                <a:spcPts val="0"/>
              </a:spcAft>
              <a:buClr>
                <a:schemeClr val="dk1"/>
              </a:buClr>
              <a:buSzPts val="3000"/>
              <a:buFont typeface="Times New Roman"/>
              <a:buChar char="•"/>
            </a:pPr>
            <a:r>
              <a:rPr lang="ru" sz="3000"/>
              <a:t>If can rotate/flip one to look like the other</a:t>
            </a:r>
            <a:endParaRPr sz="1100"/>
          </a:p>
        </p:txBody>
      </p:sp>
      <p:pic>
        <p:nvPicPr>
          <p:cNvPr id="823" name="Google Shape;823;p47"/>
          <p:cNvPicPr preferRelativeResize="0"/>
          <p:nvPr/>
        </p:nvPicPr>
        <p:blipFill rotWithShape="1">
          <a:blip r:embed="rId3">
            <a:alphaModFix/>
          </a:blip>
          <a:srcRect/>
          <a:stretch/>
        </p:blipFill>
        <p:spPr>
          <a:xfrm>
            <a:off x="1428751" y="3371850"/>
            <a:ext cx="3031331" cy="1600200"/>
          </a:xfrm>
          <a:prstGeom prst="rect">
            <a:avLst/>
          </a:prstGeom>
          <a:solidFill>
            <a:schemeClr val="lt1"/>
          </a:solidFill>
          <a:ln>
            <a:noFill/>
          </a:ln>
        </p:spPr>
      </p:pic>
      <p:pic>
        <p:nvPicPr>
          <p:cNvPr id="824" name="Google Shape;824;p47"/>
          <p:cNvPicPr preferRelativeResize="0"/>
          <p:nvPr/>
        </p:nvPicPr>
        <p:blipFill rotWithShape="1">
          <a:blip r:embed="rId4">
            <a:alphaModFix/>
          </a:blip>
          <a:srcRect/>
          <a:stretch/>
        </p:blipFill>
        <p:spPr>
          <a:xfrm>
            <a:off x="4914900" y="3314700"/>
            <a:ext cx="2686050" cy="171569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23"/>
                                        </p:tgtEl>
                                        <p:attrNameLst>
                                          <p:attrName>style.visibility</p:attrName>
                                        </p:attrNameLst>
                                      </p:cBhvr>
                                      <p:to>
                                        <p:strVal val="visible"/>
                                      </p:to>
                                    </p:set>
                                    <p:animEffect transition="in" filter="fade">
                                      <p:cBhvr>
                                        <p:cTn id="7" dur="2000"/>
                                        <p:tgtEl>
                                          <p:spTgt spid="8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24"/>
                                        </p:tgtEl>
                                        <p:attrNameLst>
                                          <p:attrName>style.visibility</p:attrName>
                                        </p:attrNameLst>
                                      </p:cBhvr>
                                      <p:to>
                                        <p:strVal val="visible"/>
                                      </p:to>
                                    </p:set>
                                    <p:animEffect transition="in" filter="fade">
                                      <p:cBhvr>
                                        <p:cTn id="12" dur="2000"/>
                                        <p:tgtEl>
                                          <p:spTgt spid="8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828"/>
        <p:cNvGrpSpPr/>
        <p:nvPr/>
      </p:nvGrpSpPr>
      <p:grpSpPr>
        <a:xfrm>
          <a:off x="0" y="0"/>
          <a:ext cx="0" cy="0"/>
          <a:chOff x="0" y="0"/>
          <a:chExt cx="0" cy="0"/>
        </a:xfrm>
      </p:grpSpPr>
      <p:sp>
        <p:nvSpPr>
          <p:cNvPr id="829" name="Google Shape;829;p48"/>
          <p:cNvSpPr/>
          <p:nvPr/>
        </p:nvSpPr>
        <p:spPr>
          <a:xfrm>
            <a:off x="2514600" y="1085850"/>
            <a:ext cx="304800" cy="304800"/>
          </a:xfrm>
          <a:custGeom>
            <a:avLst/>
            <a:gdLst/>
            <a:ahLst/>
            <a:cxnLst/>
            <a:rect l="l" t="t" r="r" b="b"/>
            <a:pathLst>
              <a:path w="1130" h="1130" extrusionOk="0">
                <a:moveTo>
                  <a:pt x="1129" y="281"/>
                </a:moveTo>
                <a:cubicBezTo>
                  <a:pt x="952" y="91"/>
                  <a:pt x="828" y="43"/>
                  <a:pt x="564" y="0"/>
                </a:cubicBezTo>
                <a:cubicBezTo>
                  <a:pt x="347" y="51"/>
                  <a:pt x="188" y="162"/>
                  <a:pt x="38" y="321"/>
                </a:cubicBezTo>
                <a:cubicBezTo>
                  <a:pt x="25" y="360"/>
                  <a:pt x="0" y="400"/>
                  <a:pt x="0" y="440"/>
                </a:cubicBezTo>
                <a:cubicBezTo>
                  <a:pt x="0" y="541"/>
                  <a:pt x="118" y="899"/>
                  <a:pt x="202" y="965"/>
                </a:cubicBezTo>
                <a:cubicBezTo>
                  <a:pt x="277" y="1023"/>
                  <a:pt x="506" y="1093"/>
                  <a:pt x="603" y="1129"/>
                </a:cubicBezTo>
                <a:cubicBezTo>
                  <a:pt x="1005" y="1080"/>
                  <a:pt x="842" y="1084"/>
                  <a:pt x="1089" y="1084"/>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30" name="Google Shape;830;p48"/>
          <p:cNvSpPr/>
          <p:nvPr/>
        </p:nvSpPr>
        <p:spPr>
          <a:xfrm>
            <a:off x="3086100" y="1085850"/>
            <a:ext cx="304800" cy="304800"/>
          </a:xfrm>
          <a:custGeom>
            <a:avLst/>
            <a:gdLst/>
            <a:ahLst/>
            <a:cxnLst/>
            <a:rect l="l" t="t" r="r" b="b"/>
            <a:pathLst>
              <a:path w="1130" h="1130" extrusionOk="0">
                <a:moveTo>
                  <a:pt x="1129" y="281"/>
                </a:moveTo>
                <a:cubicBezTo>
                  <a:pt x="952" y="91"/>
                  <a:pt x="828" y="43"/>
                  <a:pt x="564" y="0"/>
                </a:cubicBezTo>
                <a:cubicBezTo>
                  <a:pt x="347" y="51"/>
                  <a:pt x="188" y="162"/>
                  <a:pt x="38" y="321"/>
                </a:cubicBezTo>
                <a:cubicBezTo>
                  <a:pt x="25" y="360"/>
                  <a:pt x="0" y="400"/>
                  <a:pt x="0" y="440"/>
                </a:cubicBezTo>
                <a:cubicBezTo>
                  <a:pt x="0" y="541"/>
                  <a:pt x="118" y="899"/>
                  <a:pt x="202" y="965"/>
                </a:cubicBezTo>
                <a:cubicBezTo>
                  <a:pt x="277" y="1023"/>
                  <a:pt x="506" y="1093"/>
                  <a:pt x="603" y="1129"/>
                </a:cubicBezTo>
                <a:cubicBezTo>
                  <a:pt x="1005" y="1080"/>
                  <a:pt x="842" y="1084"/>
                  <a:pt x="1089" y="1084"/>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31" name="Google Shape;831;p48"/>
          <p:cNvSpPr/>
          <p:nvPr/>
        </p:nvSpPr>
        <p:spPr>
          <a:xfrm>
            <a:off x="3714750" y="1085850"/>
            <a:ext cx="304800" cy="304800"/>
          </a:xfrm>
          <a:custGeom>
            <a:avLst/>
            <a:gdLst/>
            <a:ahLst/>
            <a:cxnLst/>
            <a:rect l="l" t="t" r="r" b="b"/>
            <a:pathLst>
              <a:path w="1130" h="1130" extrusionOk="0">
                <a:moveTo>
                  <a:pt x="1129" y="281"/>
                </a:moveTo>
                <a:cubicBezTo>
                  <a:pt x="952" y="91"/>
                  <a:pt x="828" y="43"/>
                  <a:pt x="564" y="0"/>
                </a:cubicBezTo>
                <a:cubicBezTo>
                  <a:pt x="347" y="51"/>
                  <a:pt x="188" y="162"/>
                  <a:pt x="38" y="321"/>
                </a:cubicBezTo>
                <a:cubicBezTo>
                  <a:pt x="25" y="360"/>
                  <a:pt x="0" y="400"/>
                  <a:pt x="0" y="440"/>
                </a:cubicBezTo>
                <a:cubicBezTo>
                  <a:pt x="0" y="541"/>
                  <a:pt x="118" y="899"/>
                  <a:pt x="202" y="965"/>
                </a:cubicBezTo>
                <a:cubicBezTo>
                  <a:pt x="277" y="1023"/>
                  <a:pt x="506" y="1093"/>
                  <a:pt x="603" y="1129"/>
                </a:cubicBezTo>
                <a:cubicBezTo>
                  <a:pt x="1005" y="1080"/>
                  <a:pt x="842" y="1084"/>
                  <a:pt x="1089" y="1084"/>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32" name="Google Shape;832;p48"/>
          <p:cNvSpPr/>
          <p:nvPr/>
        </p:nvSpPr>
        <p:spPr>
          <a:xfrm>
            <a:off x="4286250" y="1085850"/>
            <a:ext cx="304800" cy="304800"/>
          </a:xfrm>
          <a:custGeom>
            <a:avLst/>
            <a:gdLst/>
            <a:ahLst/>
            <a:cxnLst/>
            <a:rect l="l" t="t" r="r" b="b"/>
            <a:pathLst>
              <a:path w="1130" h="1130" extrusionOk="0">
                <a:moveTo>
                  <a:pt x="1129" y="281"/>
                </a:moveTo>
                <a:cubicBezTo>
                  <a:pt x="952" y="91"/>
                  <a:pt x="828" y="43"/>
                  <a:pt x="564" y="0"/>
                </a:cubicBezTo>
                <a:cubicBezTo>
                  <a:pt x="347" y="51"/>
                  <a:pt x="188" y="162"/>
                  <a:pt x="38" y="321"/>
                </a:cubicBezTo>
                <a:cubicBezTo>
                  <a:pt x="25" y="360"/>
                  <a:pt x="0" y="400"/>
                  <a:pt x="0" y="440"/>
                </a:cubicBezTo>
                <a:cubicBezTo>
                  <a:pt x="0" y="541"/>
                  <a:pt x="118" y="899"/>
                  <a:pt x="202" y="965"/>
                </a:cubicBezTo>
                <a:cubicBezTo>
                  <a:pt x="277" y="1023"/>
                  <a:pt x="506" y="1093"/>
                  <a:pt x="603" y="1129"/>
                </a:cubicBezTo>
                <a:cubicBezTo>
                  <a:pt x="1005" y="1080"/>
                  <a:pt x="842" y="1084"/>
                  <a:pt x="1089" y="1084"/>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33" name="Google Shape;833;p48"/>
          <p:cNvSpPr/>
          <p:nvPr/>
        </p:nvSpPr>
        <p:spPr>
          <a:xfrm>
            <a:off x="4857750" y="1085850"/>
            <a:ext cx="304800" cy="304800"/>
          </a:xfrm>
          <a:custGeom>
            <a:avLst/>
            <a:gdLst/>
            <a:ahLst/>
            <a:cxnLst/>
            <a:rect l="l" t="t" r="r" b="b"/>
            <a:pathLst>
              <a:path w="1130" h="1130" extrusionOk="0">
                <a:moveTo>
                  <a:pt x="1129" y="281"/>
                </a:moveTo>
                <a:cubicBezTo>
                  <a:pt x="952" y="91"/>
                  <a:pt x="828" y="43"/>
                  <a:pt x="564" y="0"/>
                </a:cubicBezTo>
                <a:cubicBezTo>
                  <a:pt x="347" y="51"/>
                  <a:pt x="188" y="162"/>
                  <a:pt x="38" y="321"/>
                </a:cubicBezTo>
                <a:cubicBezTo>
                  <a:pt x="25" y="360"/>
                  <a:pt x="0" y="400"/>
                  <a:pt x="0" y="440"/>
                </a:cubicBezTo>
                <a:cubicBezTo>
                  <a:pt x="0" y="541"/>
                  <a:pt x="118" y="899"/>
                  <a:pt x="202" y="965"/>
                </a:cubicBezTo>
                <a:cubicBezTo>
                  <a:pt x="277" y="1023"/>
                  <a:pt x="506" y="1093"/>
                  <a:pt x="603" y="1129"/>
                </a:cubicBezTo>
                <a:cubicBezTo>
                  <a:pt x="1005" y="1080"/>
                  <a:pt x="842" y="1084"/>
                  <a:pt x="1089" y="1084"/>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34" name="Google Shape;834;p48"/>
          <p:cNvSpPr/>
          <p:nvPr/>
        </p:nvSpPr>
        <p:spPr>
          <a:xfrm>
            <a:off x="3086100" y="514350"/>
            <a:ext cx="304800" cy="304800"/>
          </a:xfrm>
          <a:custGeom>
            <a:avLst/>
            <a:gdLst/>
            <a:ahLst/>
            <a:cxnLst/>
            <a:rect l="l" t="t" r="r" b="b"/>
            <a:pathLst>
              <a:path w="1130" h="1130" extrusionOk="0">
                <a:moveTo>
                  <a:pt x="1129" y="281"/>
                </a:moveTo>
                <a:cubicBezTo>
                  <a:pt x="952" y="91"/>
                  <a:pt x="828" y="43"/>
                  <a:pt x="564" y="0"/>
                </a:cubicBezTo>
                <a:cubicBezTo>
                  <a:pt x="347" y="51"/>
                  <a:pt x="188" y="162"/>
                  <a:pt x="38" y="321"/>
                </a:cubicBezTo>
                <a:cubicBezTo>
                  <a:pt x="25" y="360"/>
                  <a:pt x="0" y="400"/>
                  <a:pt x="0" y="440"/>
                </a:cubicBezTo>
                <a:cubicBezTo>
                  <a:pt x="0" y="541"/>
                  <a:pt x="118" y="899"/>
                  <a:pt x="202" y="965"/>
                </a:cubicBezTo>
                <a:cubicBezTo>
                  <a:pt x="277" y="1023"/>
                  <a:pt x="506" y="1093"/>
                  <a:pt x="603" y="1129"/>
                </a:cubicBezTo>
                <a:cubicBezTo>
                  <a:pt x="1005" y="1080"/>
                  <a:pt x="842" y="1084"/>
                  <a:pt x="1089" y="1084"/>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35" name="Google Shape;835;p48"/>
          <p:cNvSpPr/>
          <p:nvPr/>
        </p:nvSpPr>
        <p:spPr>
          <a:xfrm>
            <a:off x="2787254" y="1232297"/>
            <a:ext cx="216694" cy="32147"/>
          </a:xfrm>
          <a:custGeom>
            <a:avLst/>
            <a:gdLst/>
            <a:ahLst/>
            <a:cxnLst/>
            <a:rect l="l" t="t" r="r" b="b"/>
            <a:pathLst>
              <a:path w="803" h="119" extrusionOk="0">
                <a:moveTo>
                  <a:pt x="78" y="118"/>
                </a:moveTo>
                <a:cubicBezTo>
                  <a:pt x="391" y="0"/>
                  <a:pt x="0" y="118"/>
                  <a:pt x="321" y="118"/>
                </a:cubicBezTo>
                <a:cubicBezTo>
                  <a:pt x="479" y="118"/>
                  <a:pt x="643" y="72"/>
                  <a:pt x="802" y="72"/>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36" name="Google Shape;836;p48"/>
          <p:cNvSpPr/>
          <p:nvPr/>
        </p:nvSpPr>
        <p:spPr>
          <a:xfrm>
            <a:off x="3371851" y="1200151"/>
            <a:ext cx="217885" cy="32147"/>
          </a:xfrm>
          <a:custGeom>
            <a:avLst/>
            <a:gdLst/>
            <a:ahLst/>
            <a:cxnLst/>
            <a:rect l="l" t="t" r="r" b="b"/>
            <a:pathLst>
              <a:path w="807" h="119" extrusionOk="0">
                <a:moveTo>
                  <a:pt x="79" y="118"/>
                </a:moveTo>
                <a:cubicBezTo>
                  <a:pt x="394" y="0"/>
                  <a:pt x="0" y="118"/>
                  <a:pt x="323" y="118"/>
                </a:cubicBezTo>
                <a:cubicBezTo>
                  <a:pt x="482" y="118"/>
                  <a:pt x="646" y="72"/>
                  <a:pt x="806" y="72"/>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37" name="Google Shape;837;p48"/>
          <p:cNvSpPr/>
          <p:nvPr/>
        </p:nvSpPr>
        <p:spPr>
          <a:xfrm>
            <a:off x="4000501" y="1257301"/>
            <a:ext cx="217885" cy="30956"/>
          </a:xfrm>
          <a:custGeom>
            <a:avLst/>
            <a:gdLst/>
            <a:ahLst/>
            <a:cxnLst/>
            <a:rect l="l" t="t" r="r" b="b"/>
            <a:pathLst>
              <a:path w="807" h="115" extrusionOk="0">
                <a:moveTo>
                  <a:pt x="79" y="114"/>
                </a:moveTo>
                <a:cubicBezTo>
                  <a:pt x="394" y="0"/>
                  <a:pt x="0" y="114"/>
                  <a:pt x="323" y="114"/>
                </a:cubicBezTo>
                <a:cubicBezTo>
                  <a:pt x="482" y="114"/>
                  <a:pt x="646" y="69"/>
                  <a:pt x="806" y="69"/>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38" name="Google Shape;838;p48"/>
          <p:cNvSpPr/>
          <p:nvPr/>
        </p:nvSpPr>
        <p:spPr>
          <a:xfrm>
            <a:off x="4572001" y="1257301"/>
            <a:ext cx="217885" cy="30956"/>
          </a:xfrm>
          <a:custGeom>
            <a:avLst/>
            <a:gdLst/>
            <a:ahLst/>
            <a:cxnLst/>
            <a:rect l="l" t="t" r="r" b="b"/>
            <a:pathLst>
              <a:path w="807" h="115" extrusionOk="0">
                <a:moveTo>
                  <a:pt x="79" y="114"/>
                </a:moveTo>
                <a:cubicBezTo>
                  <a:pt x="394" y="0"/>
                  <a:pt x="0" y="114"/>
                  <a:pt x="323" y="114"/>
                </a:cubicBezTo>
                <a:cubicBezTo>
                  <a:pt x="482" y="114"/>
                  <a:pt x="646" y="69"/>
                  <a:pt x="806" y="69"/>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39" name="Google Shape;839;p48"/>
          <p:cNvSpPr/>
          <p:nvPr/>
        </p:nvSpPr>
        <p:spPr>
          <a:xfrm>
            <a:off x="3234928" y="902494"/>
            <a:ext cx="41672" cy="139304"/>
          </a:xfrm>
          <a:custGeom>
            <a:avLst/>
            <a:gdLst/>
            <a:ahLst/>
            <a:cxnLst/>
            <a:rect l="l" t="t" r="r" b="b"/>
            <a:pathLst>
              <a:path w="155" h="517" extrusionOk="0">
                <a:moveTo>
                  <a:pt x="154" y="3"/>
                </a:moveTo>
                <a:cubicBezTo>
                  <a:pt x="0" y="233"/>
                  <a:pt x="114" y="0"/>
                  <a:pt x="114" y="286"/>
                </a:cubicBezTo>
                <a:cubicBezTo>
                  <a:pt x="114" y="516"/>
                  <a:pt x="21" y="387"/>
                  <a:pt x="114" y="489"/>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40" name="Google Shape;840;p48"/>
          <p:cNvSpPr/>
          <p:nvPr/>
        </p:nvSpPr>
        <p:spPr>
          <a:xfrm>
            <a:off x="2628900" y="2743200"/>
            <a:ext cx="304800" cy="304800"/>
          </a:xfrm>
          <a:custGeom>
            <a:avLst/>
            <a:gdLst/>
            <a:ahLst/>
            <a:cxnLst/>
            <a:rect l="l" t="t" r="r" b="b"/>
            <a:pathLst>
              <a:path w="1130" h="1130" extrusionOk="0">
                <a:moveTo>
                  <a:pt x="1129" y="281"/>
                </a:moveTo>
                <a:cubicBezTo>
                  <a:pt x="952" y="91"/>
                  <a:pt x="828" y="43"/>
                  <a:pt x="564" y="0"/>
                </a:cubicBezTo>
                <a:cubicBezTo>
                  <a:pt x="347" y="51"/>
                  <a:pt x="188" y="162"/>
                  <a:pt x="38" y="321"/>
                </a:cubicBezTo>
                <a:cubicBezTo>
                  <a:pt x="25" y="360"/>
                  <a:pt x="0" y="400"/>
                  <a:pt x="0" y="440"/>
                </a:cubicBezTo>
                <a:cubicBezTo>
                  <a:pt x="0" y="541"/>
                  <a:pt x="118" y="899"/>
                  <a:pt x="202" y="965"/>
                </a:cubicBezTo>
                <a:cubicBezTo>
                  <a:pt x="277" y="1023"/>
                  <a:pt x="506" y="1093"/>
                  <a:pt x="603" y="1129"/>
                </a:cubicBezTo>
                <a:cubicBezTo>
                  <a:pt x="1005" y="1080"/>
                  <a:pt x="842" y="1084"/>
                  <a:pt x="1089" y="1084"/>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41" name="Google Shape;841;p48"/>
          <p:cNvSpPr/>
          <p:nvPr/>
        </p:nvSpPr>
        <p:spPr>
          <a:xfrm>
            <a:off x="3314700" y="2743200"/>
            <a:ext cx="304800" cy="304800"/>
          </a:xfrm>
          <a:custGeom>
            <a:avLst/>
            <a:gdLst/>
            <a:ahLst/>
            <a:cxnLst/>
            <a:rect l="l" t="t" r="r" b="b"/>
            <a:pathLst>
              <a:path w="1130" h="1130" extrusionOk="0">
                <a:moveTo>
                  <a:pt x="1129" y="281"/>
                </a:moveTo>
                <a:cubicBezTo>
                  <a:pt x="952" y="91"/>
                  <a:pt x="828" y="43"/>
                  <a:pt x="564" y="0"/>
                </a:cubicBezTo>
                <a:cubicBezTo>
                  <a:pt x="347" y="51"/>
                  <a:pt x="188" y="162"/>
                  <a:pt x="38" y="321"/>
                </a:cubicBezTo>
                <a:cubicBezTo>
                  <a:pt x="25" y="360"/>
                  <a:pt x="0" y="400"/>
                  <a:pt x="0" y="440"/>
                </a:cubicBezTo>
                <a:cubicBezTo>
                  <a:pt x="0" y="541"/>
                  <a:pt x="118" y="899"/>
                  <a:pt x="202" y="965"/>
                </a:cubicBezTo>
                <a:cubicBezTo>
                  <a:pt x="277" y="1023"/>
                  <a:pt x="506" y="1093"/>
                  <a:pt x="603" y="1129"/>
                </a:cubicBezTo>
                <a:cubicBezTo>
                  <a:pt x="1005" y="1080"/>
                  <a:pt x="842" y="1084"/>
                  <a:pt x="1089" y="1084"/>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42" name="Google Shape;842;p48"/>
          <p:cNvSpPr/>
          <p:nvPr/>
        </p:nvSpPr>
        <p:spPr>
          <a:xfrm>
            <a:off x="3943350" y="2686050"/>
            <a:ext cx="304800" cy="304800"/>
          </a:xfrm>
          <a:custGeom>
            <a:avLst/>
            <a:gdLst/>
            <a:ahLst/>
            <a:cxnLst/>
            <a:rect l="l" t="t" r="r" b="b"/>
            <a:pathLst>
              <a:path w="1130" h="1130" extrusionOk="0">
                <a:moveTo>
                  <a:pt x="1129" y="281"/>
                </a:moveTo>
                <a:cubicBezTo>
                  <a:pt x="952" y="91"/>
                  <a:pt x="828" y="43"/>
                  <a:pt x="564" y="0"/>
                </a:cubicBezTo>
                <a:cubicBezTo>
                  <a:pt x="347" y="51"/>
                  <a:pt x="188" y="162"/>
                  <a:pt x="38" y="321"/>
                </a:cubicBezTo>
                <a:cubicBezTo>
                  <a:pt x="25" y="360"/>
                  <a:pt x="0" y="400"/>
                  <a:pt x="0" y="440"/>
                </a:cubicBezTo>
                <a:cubicBezTo>
                  <a:pt x="0" y="541"/>
                  <a:pt x="118" y="899"/>
                  <a:pt x="202" y="965"/>
                </a:cubicBezTo>
                <a:cubicBezTo>
                  <a:pt x="277" y="1023"/>
                  <a:pt x="506" y="1093"/>
                  <a:pt x="603" y="1129"/>
                </a:cubicBezTo>
                <a:cubicBezTo>
                  <a:pt x="1005" y="1080"/>
                  <a:pt x="842" y="1084"/>
                  <a:pt x="1089" y="1084"/>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43" name="Google Shape;843;p48"/>
          <p:cNvSpPr/>
          <p:nvPr/>
        </p:nvSpPr>
        <p:spPr>
          <a:xfrm>
            <a:off x="4514850" y="2743200"/>
            <a:ext cx="304800" cy="304800"/>
          </a:xfrm>
          <a:custGeom>
            <a:avLst/>
            <a:gdLst/>
            <a:ahLst/>
            <a:cxnLst/>
            <a:rect l="l" t="t" r="r" b="b"/>
            <a:pathLst>
              <a:path w="1130" h="1130" extrusionOk="0">
                <a:moveTo>
                  <a:pt x="1129" y="281"/>
                </a:moveTo>
                <a:cubicBezTo>
                  <a:pt x="952" y="91"/>
                  <a:pt x="828" y="43"/>
                  <a:pt x="564" y="0"/>
                </a:cubicBezTo>
                <a:cubicBezTo>
                  <a:pt x="347" y="51"/>
                  <a:pt x="188" y="162"/>
                  <a:pt x="38" y="321"/>
                </a:cubicBezTo>
                <a:cubicBezTo>
                  <a:pt x="25" y="360"/>
                  <a:pt x="0" y="400"/>
                  <a:pt x="0" y="440"/>
                </a:cubicBezTo>
                <a:cubicBezTo>
                  <a:pt x="0" y="541"/>
                  <a:pt x="118" y="899"/>
                  <a:pt x="202" y="965"/>
                </a:cubicBezTo>
                <a:cubicBezTo>
                  <a:pt x="277" y="1023"/>
                  <a:pt x="506" y="1093"/>
                  <a:pt x="603" y="1129"/>
                </a:cubicBezTo>
                <a:cubicBezTo>
                  <a:pt x="1005" y="1080"/>
                  <a:pt x="842" y="1084"/>
                  <a:pt x="1089" y="1084"/>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44" name="Google Shape;844;p48"/>
          <p:cNvSpPr/>
          <p:nvPr/>
        </p:nvSpPr>
        <p:spPr>
          <a:xfrm>
            <a:off x="5086350" y="2743200"/>
            <a:ext cx="304800" cy="304800"/>
          </a:xfrm>
          <a:custGeom>
            <a:avLst/>
            <a:gdLst/>
            <a:ahLst/>
            <a:cxnLst/>
            <a:rect l="l" t="t" r="r" b="b"/>
            <a:pathLst>
              <a:path w="1130" h="1130" extrusionOk="0">
                <a:moveTo>
                  <a:pt x="1129" y="281"/>
                </a:moveTo>
                <a:cubicBezTo>
                  <a:pt x="952" y="91"/>
                  <a:pt x="828" y="43"/>
                  <a:pt x="564" y="0"/>
                </a:cubicBezTo>
                <a:cubicBezTo>
                  <a:pt x="347" y="51"/>
                  <a:pt x="188" y="162"/>
                  <a:pt x="38" y="321"/>
                </a:cubicBezTo>
                <a:cubicBezTo>
                  <a:pt x="25" y="360"/>
                  <a:pt x="0" y="400"/>
                  <a:pt x="0" y="440"/>
                </a:cubicBezTo>
                <a:cubicBezTo>
                  <a:pt x="0" y="541"/>
                  <a:pt x="118" y="899"/>
                  <a:pt x="202" y="965"/>
                </a:cubicBezTo>
                <a:cubicBezTo>
                  <a:pt x="277" y="1023"/>
                  <a:pt x="506" y="1093"/>
                  <a:pt x="603" y="1129"/>
                </a:cubicBezTo>
                <a:cubicBezTo>
                  <a:pt x="1005" y="1080"/>
                  <a:pt x="842" y="1084"/>
                  <a:pt x="1089" y="1084"/>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45" name="Google Shape;845;p48"/>
          <p:cNvSpPr/>
          <p:nvPr/>
        </p:nvSpPr>
        <p:spPr>
          <a:xfrm>
            <a:off x="3314700" y="3371850"/>
            <a:ext cx="304800" cy="304800"/>
          </a:xfrm>
          <a:custGeom>
            <a:avLst/>
            <a:gdLst/>
            <a:ahLst/>
            <a:cxnLst/>
            <a:rect l="l" t="t" r="r" b="b"/>
            <a:pathLst>
              <a:path w="1130" h="1130" extrusionOk="0">
                <a:moveTo>
                  <a:pt x="1129" y="281"/>
                </a:moveTo>
                <a:cubicBezTo>
                  <a:pt x="952" y="91"/>
                  <a:pt x="828" y="43"/>
                  <a:pt x="564" y="0"/>
                </a:cubicBezTo>
                <a:cubicBezTo>
                  <a:pt x="347" y="51"/>
                  <a:pt x="188" y="162"/>
                  <a:pt x="38" y="321"/>
                </a:cubicBezTo>
                <a:cubicBezTo>
                  <a:pt x="25" y="360"/>
                  <a:pt x="0" y="400"/>
                  <a:pt x="0" y="440"/>
                </a:cubicBezTo>
                <a:cubicBezTo>
                  <a:pt x="0" y="541"/>
                  <a:pt x="118" y="899"/>
                  <a:pt x="202" y="965"/>
                </a:cubicBezTo>
                <a:cubicBezTo>
                  <a:pt x="277" y="1023"/>
                  <a:pt x="506" y="1093"/>
                  <a:pt x="603" y="1129"/>
                </a:cubicBezTo>
                <a:cubicBezTo>
                  <a:pt x="1005" y="1080"/>
                  <a:pt x="842" y="1084"/>
                  <a:pt x="1089" y="1084"/>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46" name="Google Shape;846;p48"/>
          <p:cNvSpPr/>
          <p:nvPr/>
        </p:nvSpPr>
        <p:spPr>
          <a:xfrm>
            <a:off x="3028951" y="2914651"/>
            <a:ext cx="217885" cy="32147"/>
          </a:xfrm>
          <a:custGeom>
            <a:avLst/>
            <a:gdLst/>
            <a:ahLst/>
            <a:cxnLst/>
            <a:rect l="l" t="t" r="r" b="b"/>
            <a:pathLst>
              <a:path w="807" h="119" extrusionOk="0">
                <a:moveTo>
                  <a:pt x="79" y="118"/>
                </a:moveTo>
                <a:cubicBezTo>
                  <a:pt x="394" y="0"/>
                  <a:pt x="0" y="118"/>
                  <a:pt x="323" y="118"/>
                </a:cubicBezTo>
                <a:cubicBezTo>
                  <a:pt x="482" y="118"/>
                  <a:pt x="646" y="72"/>
                  <a:pt x="806" y="72"/>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47" name="Google Shape;847;p48"/>
          <p:cNvSpPr/>
          <p:nvPr/>
        </p:nvSpPr>
        <p:spPr>
          <a:xfrm>
            <a:off x="3600451" y="2857501"/>
            <a:ext cx="216694" cy="32147"/>
          </a:xfrm>
          <a:custGeom>
            <a:avLst/>
            <a:gdLst/>
            <a:ahLst/>
            <a:cxnLst/>
            <a:rect l="l" t="t" r="r" b="b"/>
            <a:pathLst>
              <a:path w="803" h="119" extrusionOk="0">
                <a:moveTo>
                  <a:pt x="78" y="118"/>
                </a:moveTo>
                <a:cubicBezTo>
                  <a:pt x="391" y="0"/>
                  <a:pt x="0" y="118"/>
                  <a:pt x="321" y="118"/>
                </a:cubicBezTo>
                <a:cubicBezTo>
                  <a:pt x="479" y="118"/>
                  <a:pt x="643" y="72"/>
                  <a:pt x="802" y="72"/>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48" name="Google Shape;848;p48"/>
          <p:cNvSpPr/>
          <p:nvPr/>
        </p:nvSpPr>
        <p:spPr>
          <a:xfrm>
            <a:off x="4229101" y="2857501"/>
            <a:ext cx="217885" cy="32147"/>
          </a:xfrm>
          <a:custGeom>
            <a:avLst/>
            <a:gdLst/>
            <a:ahLst/>
            <a:cxnLst/>
            <a:rect l="l" t="t" r="r" b="b"/>
            <a:pathLst>
              <a:path w="807" h="119" extrusionOk="0">
                <a:moveTo>
                  <a:pt x="79" y="118"/>
                </a:moveTo>
                <a:cubicBezTo>
                  <a:pt x="394" y="0"/>
                  <a:pt x="0" y="118"/>
                  <a:pt x="323" y="118"/>
                </a:cubicBezTo>
                <a:cubicBezTo>
                  <a:pt x="482" y="118"/>
                  <a:pt x="646" y="72"/>
                  <a:pt x="806" y="72"/>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49" name="Google Shape;849;p48"/>
          <p:cNvSpPr/>
          <p:nvPr/>
        </p:nvSpPr>
        <p:spPr>
          <a:xfrm>
            <a:off x="4800601" y="2857501"/>
            <a:ext cx="216694" cy="32147"/>
          </a:xfrm>
          <a:custGeom>
            <a:avLst/>
            <a:gdLst/>
            <a:ahLst/>
            <a:cxnLst/>
            <a:rect l="l" t="t" r="r" b="b"/>
            <a:pathLst>
              <a:path w="803" h="119" extrusionOk="0">
                <a:moveTo>
                  <a:pt x="78" y="118"/>
                </a:moveTo>
                <a:cubicBezTo>
                  <a:pt x="391" y="0"/>
                  <a:pt x="0" y="118"/>
                  <a:pt x="321" y="118"/>
                </a:cubicBezTo>
                <a:cubicBezTo>
                  <a:pt x="479" y="118"/>
                  <a:pt x="643" y="72"/>
                  <a:pt x="802" y="72"/>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50" name="Google Shape;850;p48"/>
          <p:cNvSpPr/>
          <p:nvPr/>
        </p:nvSpPr>
        <p:spPr>
          <a:xfrm>
            <a:off x="3429001" y="3143250"/>
            <a:ext cx="41672" cy="139304"/>
          </a:xfrm>
          <a:custGeom>
            <a:avLst/>
            <a:gdLst/>
            <a:ahLst/>
            <a:cxnLst/>
            <a:rect l="l" t="t" r="r" b="b"/>
            <a:pathLst>
              <a:path w="155" h="517" extrusionOk="0">
                <a:moveTo>
                  <a:pt x="154" y="3"/>
                </a:moveTo>
                <a:cubicBezTo>
                  <a:pt x="0" y="233"/>
                  <a:pt x="114" y="0"/>
                  <a:pt x="114" y="286"/>
                </a:cubicBezTo>
                <a:cubicBezTo>
                  <a:pt x="114" y="516"/>
                  <a:pt x="21" y="387"/>
                  <a:pt x="114" y="489"/>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51" name="Google Shape;851;p48"/>
          <p:cNvSpPr/>
          <p:nvPr/>
        </p:nvSpPr>
        <p:spPr>
          <a:xfrm>
            <a:off x="3211117" y="228600"/>
            <a:ext cx="10715" cy="152400"/>
          </a:xfrm>
          <a:custGeom>
            <a:avLst/>
            <a:gdLst/>
            <a:ahLst/>
            <a:cxnLst/>
            <a:rect l="l" t="t" r="r" b="b"/>
            <a:pathLst>
              <a:path w="40" h="565" extrusionOk="0">
                <a:moveTo>
                  <a:pt x="39" y="564"/>
                </a:moveTo>
                <a:cubicBezTo>
                  <a:pt x="25" y="374"/>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52" name="Google Shape;852;p48"/>
          <p:cNvSpPr/>
          <p:nvPr/>
        </p:nvSpPr>
        <p:spPr>
          <a:xfrm>
            <a:off x="3886201" y="800100"/>
            <a:ext cx="11906" cy="153591"/>
          </a:xfrm>
          <a:custGeom>
            <a:avLst/>
            <a:gdLst/>
            <a:ahLst/>
            <a:cxnLst/>
            <a:rect l="l" t="t" r="r" b="b"/>
            <a:pathLst>
              <a:path w="44" h="569" extrusionOk="0">
                <a:moveTo>
                  <a:pt x="43" y="568"/>
                </a:moveTo>
                <a:cubicBezTo>
                  <a:pt x="28" y="376"/>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53" name="Google Shape;853;p48"/>
          <p:cNvSpPr/>
          <p:nvPr/>
        </p:nvSpPr>
        <p:spPr>
          <a:xfrm>
            <a:off x="4514851" y="1485900"/>
            <a:ext cx="11906" cy="153591"/>
          </a:xfrm>
          <a:custGeom>
            <a:avLst/>
            <a:gdLst/>
            <a:ahLst/>
            <a:cxnLst/>
            <a:rect l="l" t="t" r="r" b="b"/>
            <a:pathLst>
              <a:path w="44" h="569" extrusionOk="0">
                <a:moveTo>
                  <a:pt x="43" y="568"/>
                </a:moveTo>
                <a:cubicBezTo>
                  <a:pt x="28" y="376"/>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54" name="Google Shape;854;p48"/>
          <p:cNvSpPr/>
          <p:nvPr/>
        </p:nvSpPr>
        <p:spPr>
          <a:xfrm>
            <a:off x="4400551" y="800100"/>
            <a:ext cx="11906" cy="153591"/>
          </a:xfrm>
          <a:custGeom>
            <a:avLst/>
            <a:gdLst/>
            <a:ahLst/>
            <a:cxnLst/>
            <a:rect l="l" t="t" r="r" b="b"/>
            <a:pathLst>
              <a:path w="44" h="569" extrusionOk="0">
                <a:moveTo>
                  <a:pt x="43" y="568"/>
                </a:moveTo>
                <a:cubicBezTo>
                  <a:pt x="28" y="376"/>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55" name="Google Shape;855;p48"/>
          <p:cNvSpPr/>
          <p:nvPr/>
        </p:nvSpPr>
        <p:spPr>
          <a:xfrm>
            <a:off x="5029201" y="1485900"/>
            <a:ext cx="11906" cy="153591"/>
          </a:xfrm>
          <a:custGeom>
            <a:avLst/>
            <a:gdLst/>
            <a:ahLst/>
            <a:cxnLst/>
            <a:rect l="l" t="t" r="r" b="b"/>
            <a:pathLst>
              <a:path w="44" h="569" extrusionOk="0">
                <a:moveTo>
                  <a:pt x="43" y="568"/>
                </a:moveTo>
                <a:cubicBezTo>
                  <a:pt x="28" y="376"/>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56" name="Google Shape;856;p48"/>
          <p:cNvSpPr/>
          <p:nvPr/>
        </p:nvSpPr>
        <p:spPr>
          <a:xfrm>
            <a:off x="4972050" y="857250"/>
            <a:ext cx="10716" cy="152400"/>
          </a:xfrm>
          <a:custGeom>
            <a:avLst/>
            <a:gdLst/>
            <a:ahLst/>
            <a:cxnLst/>
            <a:rect l="l" t="t" r="r" b="b"/>
            <a:pathLst>
              <a:path w="40" h="565" extrusionOk="0">
                <a:moveTo>
                  <a:pt x="39" y="564"/>
                </a:moveTo>
                <a:cubicBezTo>
                  <a:pt x="25" y="374"/>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57" name="Google Shape;857;p48"/>
          <p:cNvSpPr/>
          <p:nvPr/>
        </p:nvSpPr>
        <p:spPr>
          <a:xfrm>
            <a:off x="3886201" y="1543050"/>
            <a:ext cx="11906" cy="152400"/>
          </a:xfrm>
          <a:custGeom>
            <a:avLst/>
            <a:gdLst/>
            <a:ahLst/>
            <a:cxnLst/>
            <a:rect l="l" t="t" r="r" b="b"/>
            <a:pathLst>
              <a:path w="44" h="565" extrusionOk="0">
                <a:moveTo>
                  <a:pt x="43" y="564"/>
                </a:moveTo>
                <a:cubicBezTo>
                  <a:pt x="28" y="374"/>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58" name="Google Shape;858;p48"/>
          <p:cNvSpPr/>
          <p:nvPr/>
        </p:nvSpPr>
        <p:spPr>
          <a:xfrm>
            <a:off x="3314701" y="1485900"/>
            <a:ext cx="11906" cy="153591"/>
          </a:xfrm>
          <a:custGeom>
            <a:avLst/>
            <a:gdLst/>
            <a:ahLst/>
            <a:cxnLst/>
            <a:rect l="l" t="t" r="r" b="b"/>
            <a:pathLst>
              <a:path w="44" h="569" extrusionOk="0">
                <a:moveTo>
                  <a:pt x="43" y="568"/>
                </a:moveTo>
                <a:cubicBezTo>
                  <a:pt x="28" y="376"/>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59" name="Google Shape;859;p48"/>
          <p:cNvSpPr/>
          <p:nvPr/>
        </p:nvSpPr>
        <p:spPr>
          <a:xfrm>
            <a:off x="2743200" y="1485900"/>
            <a:ext cx="10716" cy="153591"/>
          </a:xfrm>
          <a:custGeom>
            <a:avLst/>
            <a:gdLst/>
            <a:ahLst/>
            <a:cxnLst/>
            <a:rect l="l" t="t" r="r" b="b"/>
            <a:pathLst>
              <a:path w="40" h="569" extrusionOk="0">
                <a:moveTo>
                  <a:pt x="39" y="568"/>
                </a:moveTo>
                <a:cubicBezTo>
                  <a:pt x="25" y="376"/>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60" name="Google Shape;860;p48"/>
          <p:cNvSpPr/>
          <p:nvPr/>
        </p:nvSpPr>
        <p:spPr>
          <a:xfrm>
            <a:off x="2628901" y="800100"/>
            <a:ext cx="11906" cy="153591"/>
          </a:xfrm>
          <a:custGeom>
            <a:avLst/>
            <a:gdLst/>
            <a:ahLst/>
            <a:cxnLst/>
            <a:rect l="l" t="t" r="r" b="b"/>
            <a:pathLst>
              <a:path w="44" h="569" extrusionOk="0">
                <a:moveTo>
                  <a:pt x="43" y="568"/>
                </a:moveTo>
                <a:cubicBezTo>
                  <a:pt x="28" y="376"/>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61" name="Google Shape;861;p48"/>
          <p:cNvSpPr/>
          <p:nvPr/>
        </p:nvSpPr>
        <p:spPr>
          <a:xfrm>
            <a:off x="2851548" y="631032"/>
            <a:ext cx="164306" cy="11906"/>
          </a:xfrm>
          <a:custGeom>
            <a:avLst/>
            <a:gdLst/>
            <a:ahLst/>
            <a:cxnLst/>
            <a:rect l="l" t="t" r="r" b="b"/>
            <a:pathLst>
              <a:path w="609" h="44" extrusionOk="0">
                <a:moveTo>
                  <a:pt x="0" y="43"/>
                </a:moveTo>
                <a:cubicBezTo>
                  <a:pt x="201" y="28"/>
                  <a:pt x="608" y="0"/>
                  <a:pt x="608"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62" name="Google Shape;862;p48"/>
          <p:cNvSpPr/>
          <p:nvPr/>
        </p:nvSpPr>
        <p:spPr>
          <a:xfrm>
            <a:off x="2228851" y="1257300"/>
            <a:ext cx="164306" cy="10716"/>
          </a:xfrm>
          <a:custGeom>
            <a:avLst/>
            <a:gdLst/>
            <a:ahLst/>
            <a:cxnLst/>
            <a:rect l="l" t="t" r="r" b="b"/>
            <a:pathLst>
              <a:path w="609" h="40" extrusionOk="0">
                <a:moveTo>
                  <a:pt x="0" y="39"/>
                </a:moveTo>
                <a:cubicBezTo>
                  <a:pt x="201" y="25"/>
                  <a:pt x="608" y="0"/>
                  <a:pt x="608"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63" name="Google Shape;863;p48"/>
          <p:cNvSpPr/>
          <p:nvPr/>
        </p:nvSpPr>
        <p:spPr>
          <a:xfrm>
            <a:off x="5200651" y="1257300"/>
            <a:ext cx="165497" cy="10716"/>
          </a:xfrm>
          <a:custGeom>
            <a:avLst/>
            <a:gdLst/>
            <a:ahLst/>
            <a:cxnLst/>
            <a:rect l="l" t="t" r="r" b="b"/>
            <a:pathLst>
              <a:path w="613" h="40" extrusionOk="0">
                <a:moveTo>
                  <a:pt x="0" y="39"/>
                </a:moveTo>
                <a:cubicBezTo>
                  <a:pt x="203" y="25"/>
                  <a:pt x="612" y="0"/>
                  <a:pt x="612"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64" name="Google Shape;864;p48"/>
          <p:cNvSpPr/>
          <p:nvPr/>
        </p:nvSpPr>
        <p:spPr>
          <a:xfrm>
            <a:off x="3429001" y="685801"/>
            <a:ext cx="164306" cy="11906"/>
          </a:xfrm>
          <a:custGeom>
            <a:avLst/>
            <a:gdLst/>
            <a:ahLst/>
            <a:cxnLst/>
            <a:rect l="l" t="t" r="r" b="b"/>
            <a:pathLst>
              <a:path w="609" h="44" extrusionOk="0">
                <a:moveTo>
                  <a:pt x="0" y="43"/>
                </a:moveTo>
                <a:cubicBezTo>
                  <a:pt x="201" y="28"/>
                  <a:pt x="608" y="0"/>
                  <a:pt x="608"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65" name="Google Shape;865;p48"/>
          <p:cNvSpPr/>
          <p:nvPr/>
        </p:nvSpPr>
        <p:spPr>
          <a:xfrm>
            <a:off x="3028951" y="3543301"/>
            <a:ext cx="165497" cy="11906"/>
          </a:xfrm>
          <a:custGeom>
            <a:avLst/>
            <a:gdLst/>
            <a:ahLst/>
            <a:cxnLst/>
            <a:rect l="l" t="t" r="r" b="b"/>
            <a:pathLst>
              <a:path w="613" h="44" extrusionOk="0">
                <a:moveTo>
                  <a:pt x="0" y="43"/>
                </a:moveTo>
                <a:cubicBezTo>
                  <a:pt x="203" y="28"/>
                  <a:pt x="612" y="0"/>
                  <a:pt x="612"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66" name="Google Shape;866;p48"/>
          <p:cNvSpPr/>
          <p:nvPr/>
        </p:nvSpPr>
        <p:spPr>
          <a:xfrm>
            <a:off x="2400301" y="2914651"/>
            <a:ext cx="164306" cy="11906"/>
          </a:xfrm>
          <a:custGeom>
            <a:avLst/>
            <a:gdLst/>
            <a:ahLst/>
            <a:cxnLst/>
            <a:rect l="l" t="t" r="r" b="b"/>
            <a:pathLst>
              <a:path w="609" h="44" extrusionOk="0">
                <a:moveTo>
                  <a:pt x="0" y="43"/>
                </a:moveTo>
                <a:cubicBezTo>
                  <a:pt x="201" y="28"/>
                  <a:pt x="608" y="0"/>
                  <a:pt x="608"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67" name="Google Shape;867;p48"/>
          <p:cNvSpPr/>
          <p:nvPr/>
        </p:nvSpPr>
        <p:spPr>
          <a:xfrm>
            <a:off x="5429251" y="2914651"/>
            <a:ext cx="165497" cy="11906"/>
          </a:xfrm>
          <a:custGeom>
            <a:avLst/>
            <a:gdLst/>
            <a:ahLst/>
            <a:cxnLst/>
            <a:rect l="l" t="t" r="r" b="b"/>
            <a:pathLst>
              <a:path w="613" h="44" extrusionOk="0">
                <a:moveTo>
                  <a:pt x="0" y="43"/>
                </a:moveTo>
                <a:cubicBezTo>
                  <a:pt x="203" y="28"/>
                  <a:pt x="612" y="0"/>
                  <a:pt x="612"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68" name="Google Shape;868;p48"/>
          <p:cNvSpPr/>
          <p:nvPr/>
        </p:nvSpPr>
        <p:spPr>
          <a:xfrm>
            <a:off x="3657601" y="3543301"/>
            <a:ext cx="165497" cy="11906"/>
          </a:xfrm>
          <a:custGeom>
            <a:avLst/>
            <a:gdLst/>
            <a:ahLst/>
            <a:cxnLst/>
            <a:rect l="l" t="t" r="r" b="b"/>
            <a:pathLst>
              <a:path w="613" h="44" extrusionOk="0">
                <a:moveTo>
                  <a:pt x="0" y="43"/>
                </a:moveTo>
                <a:cubicBezTo>
                  <a:pt x="203" y="28"/>
                  <a:pt x="612" y="0"/>
                  <a:pt x="612"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69" name="Google Shape;869;p48"/>
          <p:cNvSpPr/>
          <p:nvPr/>
        </p:nvSpPr>
        <p:spPr>
          <a:xfrm>
            <a:off x="5257801" y="3143250"/>
            <a:ext cx="11906" cy="152400"/>
          </a:xfrm>
          <a:custGeom>
            <a:avLst/>
            <a:gdLst/>
            <a:ahLst/>
            <a:cxnLst/>
            <a:rect l="l" t="t" r="r" b="b"/>
            <a:pathLst>
              <a:path w="44" h="565" extrusionOk="0">
                <a:moveTo>
                  <a:pt x="43" y="564"/>
                </a:moveTo>
                <a:cubicBezTo>
                  <a:pt x="28" y="374"/>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70" name="Google Shape;870;p48"/>
          <p:cNvSpPr/>
          <p:nvPr/>
        </p:nvSpPr>
        <p:spPr>
          <a:xfrm>
            <a:off x="5257801" y="2514600"/>
            <a:ext cx="11906" cy="153591"/>
          </a:xfrm>
          <a:custGeom>
            <a:avLst/>
            <a:gdLst/>
            <a:ahLst/>
            <a:cxnLst/>
            <a:rect l="l" t="t" r="r" b="b"/>
            <a:pathLst>
              <a:path w="44" h="569" extrusionOk="0">
                <a:moveTo>
                  <a:pt x="43" y="568"/>
                </a:moveTo>
                <a:cubicBezTo>
                  <a:pt x="28" y="376"/>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71" name="Google Shape;871;p48"/>
          <p:cNvSpPr/>
          <p:nvPr/>
        </p:nvSpPr>
        <p:spPr>
          <a:xfrm>
            <a:off x="3486151" y="3829050"/>
            <a:ext cx="11906" cy="152400"/>
          </a:xfrm>
          <a:custGeom>
            <a:avLst/>
            <a:gdLst/>
            <a:ahLst/>
            <a:cxnLst/>
            <a:rect l="l" t="t" r="r" b="b"/>
            <a:pathLst>
              <a:path w="44" h="565" extrusionOk="0">
                <a:moveTo>
                  <a:pt x="43" y="564"/>
                </a:moveTo>
                <a:cubicBezTo>
                  <a:pt x="28" y="374"/>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72" name="Google Shape;872;p48"/>
          <p:cNvSpPr/>
          <p:nvPr/>
        </p:nvSpPr>
        <p:spPr>
          <a:xfrm>
            <a:off x="2800351" y="2514600"/>
            <a:ext cx="11906" cy="153591"/>
          </a:xfrm>
          <a:custGeom>
            <a:avLst/>
            <a:gdLst/>
            <a:ahLst/>
            <a:cxnLst/>
            <a:rect l="l" t="t" r="r" b="b"/>
            <a:pathLst>
              <a:path w="44" h="569" extrusionOk="0">
                <a:moveTo>
                  <a:pt x="43" y="568"/>
                </a:moveTo>
                <a:cubicBezTo>
                  <a:pt x="28" y="376"/>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73" name="Google Shape;873;p48"/>
          <p:cNvSpPr/>
          <p:nvPr/>
        </p:nvSpPr>
        <p:spPr>
          <a:xfrm>
            <a:off x="2857501" y="3143250"/>
            <a:ext cx="11906" cy="152400"/>
          </a:xfrm>
          <a:custGeom>
            <a:avLst/>
            <a:gdLst/>
            <a:ahLst/>
            <a:cxnLst/>
            <a:rect l="l" t="t" r="r" b="b"/>
            <a:pathLst>
              <a:path w="44" h="565" extrusionOk="0">
                <a:moveTo>
                  <a:pt x="43" y="564"/>
                </a:moveTo>
                <a:cubicBezTo>
                  <a:pt x="28" y="374"/>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74" name="Google Shape;874;p48"/>
          <p:cNvSpPr/>
          <p:nvPr/>
        </p:nvSpPr>
        <p:spPr>
          <a:xfrm>
            <a:off x="3429000" y="2514600"/>
            <a:ext cx="10716" cy="153591"/>
          </a:xfrm>
          <a:custGeom>
            <a:avLst/>
            <a:gdLst/>
            <a:ahLst/>
            <a:cxnLst/>
            <a:rect l="l" t="t" r="r" b="b"/>
            <a:pathLst>
              <a:path w="40" h="569" extrusionOk="0">
                <a:moveTo>
                  <a:pt x="39" y="568"/>
                </a:moveTo>
                <a:cubicBezTo>
                  <a:pt x="25" y="376"/>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75" name="Google Shape;875;p48"/>
          <p:cNvSpPr/>
          <p:nvPr/>
        </p:nvSpPr>
        <p:spPr>
          <a:xfrm>
            <a:off x="4114800" y="2457450"/>
            <a:ext cx="10716" cy="152400"/>
          </a:xfrm>
          <a:custGeom>
            <a:avLst/>
            <a:gdLst/>
            <a:ahLst/>
            <a:cxnLst/>
            <a:rect l="l" t="t" r="r" b="b"/>
            <a:pathLst>
              <a:path w="40" h="565" extrusionOk="0">
                <a:moveTo>
                  <a:pt x="39" y="564"/>
                </a:moveTo>
                <a:cubicBezTo>
                  <a:pt x="25" y="374"/>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76" name="Google Shape;876;p48"/>
          <p:cNvSpPr/>
          <p:nvPr/>
        </p:nvSpPr>
        <p:spPr>
          <a:xfrm>
            <a:off x="4114800" y="3086100"/>
            <a:ext cx="10716" cy="152400"/>
          </a:xfrm>
          <a:custGeom>
            <a:avLst/>
            <a:gdLst/>
            <a:ahLst/>
            <a:cxnLst/>
            <a:rect l="l" t="t" r="r" b="b"/>
            <a:pathLst>
              <a:path w="40" h="565" extrusionOk="0">
                <a:moveTo>
                  <a:pt x="39" y="564"/>
                </a:moveTo>
                <a:cubicBezTo>
                  <a:pt x="25" y="374"/>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77" name="Google Shape;877;p48"/>
          <p:cNvSpPr/>
          <p:nvPr/>
        </p:nvSpPr>
        <p:spPr>
          <a:xfrm>
            <a:off x="4629150" y="2514600"/>
            <a:ext cx="10716" cy="153591"/>
          </a:xfrm>
          <a:custGeom>
            <a:avLst/>
            <a:gdLst/>
            <a:ahLst/>
            <a:cxnLst/>
            <a:rect l="l" t="t" r="r" b="b"/>
            <a:pathLst>
              <a:path w="40" h="569" extrusionOk="0">
                <a:moveTo>
                  <a:pt x="39" y="568"/>
                </a:moveTo>
                <a:cubicBezTo>
                  <a:pt x="25" y="376"/>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78" name="Google Shape;878;p48"/>
          <p:cNvSpPr/>
          <p:nvPr/>
        </p:nvSpPr>
        <p:spPr>
          <a:xfrm>
            <a:off x="4686301" y="3143250"/>
            <a:ext cx="11906" cy="152400"/>
          </a:xfrm>
          <a:custGeom>
            <a:avLst/>
            <a:gdLst/>
            <a:ahLst/>
            <a:cxnLst/>
            <a:rect l="l" t="t" r="r" b="b"/>
            <a:pathLst>
              <a:path w="44" h="565" extrusionOk="0">
                <a:moveTo>
                  <a:pt x="43" y="564"/>
                </a:moveTo>
                <a:cubicBezTo>
                  <a:pt x="28" y="374"/>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79" name="Google Shape;879;p48"/>
          <p:cNvSpPr txBox="1"/>
          <p:nvPr/>
        </p:nvSpPr>
        <p:spPr>
          <a:xfrm>
            <a:off x="5772151" y="1143000"/>
            <a:ext cx="1897856" cy="1029891"/>
          </a:xfrm>
          <a:prstGeom prst="rect">
            <a:avLst/>
          </a:prstGeom>
          <a:noFill/>
          <a:ln>
            <a:noFill/>
          </a:ln>
        </p:spPr>
        <p:txBody>
          <a:bodyPr spcFirstLastPara="1" wrap="square" lIns="67500" tIns="35100" rIns="67500" bIns="35100" anchor="t" anchorCtr="0">
            <a:noAutofit/>
          </a:bodyPr>
          <a:lstStyle/>
          <a:p>
            <a:pPr marL="0" marR="0" lvl="0" indent="0" algn="l" rtl="0">
              <a:lnSpc>
                <a:spcPct val="95000"/>
              </a:lnSpc>
              <a:spcBef>
                <a:spcPts val="0"/>
              </a:spcBef>
              <a:spcAft>
                <a:spcPts val="0"/>
              </a:spcAft>
              <a:buClr>
                <a:srgbClr val="FFFFFF"/>
              </a:buClr>
              <a:buSzPts val="2100"/>
              <a:buFont typeface="Times New Roman"/>
              <a:buNone/>
            </a:pPr>
            <a:endParaRPr sz="2100" b="0" i="0" u="none" strike="noStrike" cap="none">
              <a:solidFill>
                <a:schemeClr val="dk1"/>
              </a:solidFill>
              <a:latin typeface="Times New Roman"/>
              <a:ea typeface="Times New Roman"/>
              <a:cs typeface="Times New Roman"/>
              <a:sym typeface="Times New Roman"/>
            </a:endParaRPr>
          </a:p>
          <a:p>
            <a:pPr marL="0" marR="0" lvl="0" indent="0" algn="l" rtl="0">
              <a:lnSpc>
                <a:spcPct val="95000"/>
              </a:lnSpc>
              <a:spcBef>
                <a:spcPts val="0"/>
              </a:spcBef>
              <a:spcAft>
                <a:spcPts val="0"/>
              </a:spcAft>
              <a:buClr>
                <a:srgbClr val="FFFFFF"/>
              </a:buClr>
              <a:buSzPts val="4500"/>
              <a:buFont typeface="Times New Roman"/>
              <a:buNone/>
            </a:pPr>
            <a:r>
              <a:rPr lang="ru" sz="4500" b="0" i="0" u="none" strike="noStrike" cap="none">
                <a:solidFill>
                  <a:schemeClr val="dk1"/>
                </a:solidFill>
                <a:latin typeface="Times New Roman"/>
                <a:ea typeface="Times New Roman"/>
                <a:cs typeface="Times New Roman"/>
                <a:sym typeface="Times New Roman"/>
              </a:rPr>
              <a:t>? same</a:t>
            </a:r>
            <a:endParaRPr sz="1100" b="0" i="0" u="none" strike="noStrike" cap="none">
              <a:solidFill>
                <a:srgbClr val="000000"/>
              </a:solidFill>
              <a:latin typeface="Arial"/>
              <a:ea typeface="Arial"/>
              <a:cs typeface="Arial"/>
              <a:sym typeface="Arial"/>
            </a:endParaRPr>
          </a:p>
        </p:txBody>
      </p:sp>
      <p:grpSp>
        <p:nvGrpSpPr>
          <p:cNvPr id="880" name="Google Shape;880;p48"/>
          <p:cNvGrpSpPr/>
          <p:nvPr/>
        </p:nvGrpSpPr>
        <p:grpSpPr>
          <a:xfrm>
            <a:off x="2445544" y="4455319"/>
            <a:ext cx="2818210" cy="523875"/>
            <a:chOff x="1094" y="3742"/>
            <a:chExt cx="2367" cy="440"/>
          </a:xfrm>
        </p:grpSpPr>
        <p:sp>
          <p:nvSpPr>
            <p:cNvPr id="881" name="Google Shape;881;p48"/>
            <p:cNvSpPr/>
            <p:nvPr/>
          </p:nvSpPr>
          <p:spPr>
            <a:xfrm>
              <a:off x="1094" y="3742"/>
              <a:ext cx="2367" cy="440"/>
            </a:xfrm>
            <a:prstGeom prst="roundRect">
              <a:avLst>
                <a:gd name="adj" fmla="val 227"/>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imes New Roman"/>
                <a:ea typeface="Times New Roman"/>
                <a:cs typeface="Times New Roman"/>
                <a:sym typeface="Times New Roman"/>
              </a:endParaRPr>
            </a:p>
          </p:txBody>
        </p:sp>
        <p:grpSp>
          <p:nvGrpSpPr>
            <p:cNvPr id="882" name="Google Shape;882;p48"/>
            <p:cNvGrpSpPr/>
            <p:nvPr/>
          </p:nvGrpSpPr>
          <p:grpSpPr>
            <a:xfrm>
              <a:off x="1094" y="3742"/>
              <a:ext cx="2366" cy="439"/>
              <a:chOff x="1094" y="3742"/>
              <a:chExt cx="2366" cy="439"/>
            </a:xfrm>
          </p:grpSpPr>
          <p:sp>
            <p:nvSpPr>
              <p:cNvPr id="883" name="Google Shape;883;p48"/>
              <p:cNvSpPr/>
              <p:nvPr/>
            </p:nvSpPr>
            <p:spPr>
              <a:xfrm>
                <a:off x="1094" y="3742"/>
                <a:ext cx="2366" cy="439"/>
              </a:xfrm>
              <a:prstGeom prst="roundRect">
                <a:avLst>
                  <a:gd name="adj" fmla="val 227"/>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imes New Roman"/>
                  <a:ea typeface="Times New Roman"/>
                  <a:cs typeface="Times New Roman"/>
                  <a:sym typeface="Times New Roman"/>
                </a:endParaRPr>
              </a:p>
            </p:txBody>
          </p:sp>
          <p:grpSp>
            <p:nvGrpSpPr>
              <p:cNvPr id="884" name="Google Shape;884;p48"/>
              <p:cNvGrpSpPr/>
              <p:nvPr/>
            </p:nvGrpSpPr>
            <p:grpSpPr>
              <a:xfrm>
                <a:off x="1094" y="3742"/>
                <a:ext cx="2366" cy="439"/>
                <a:chOff x="1094" y="3742"/>
                <a:chExt cx="2366" cy="439"/>
              </a:xfrm>
            </p:grpSpPr>
            <p:sp>
              <p:nvSpPr>
                <p:cNvPr id="885" name="Google Shape;885;p48"/>
                <p:cNvSpPr/>
                <p:nvPr/>
              </p:nvSpPr>
              <p:spPr>
                <a:xfrm>
                  <a:off x="1094" y="3742"/>
                  <a:ext cx="2366" cy="439"/>
                </a:xfrm>
                <a:prstGeom prst="roundRect">
                  <a:avLst>
                    <a:gd name="adj" fmla="val 227"/>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imes New Roman"/>
                    <a:ea typeface="Times New Roman"/>
                    <a:cs typeface="Times New Roman"/>
                    <a:sym typeface="Times New Roman"/>
                  </a:endParaRPr>
                </a:p>
              </p:txBody>
            </p:sp>
            <p:sp>
              <p:nvSpPr>
                <p:cNvPr id="886" name="Google Shape;886;p48"/>
                <p:cNvSpPr/>
                <p:nvPr/>
              </p:nvSpPr>
              <p:spPr>
                <a:xfrm>
                  <a:off x="1095" y="3742"/>
                  <a:ext cx="114" cy="316"/>
                </a:xfrm>
                <a:prstGeom prst="roundRect">
                  <a:avLst>
                    <a:gd name="adj" fmla="val 227"/>
                  </a:avLst>
                </a:prstGeom>
                <a:noFill/>
                <a:ln>
                  <a:noFill/>
                </a:ln>
              </p:spPr>
              <p:txBody>
                <a:bodyPr spcFirstLastPara="1" wrap="square" lIns="67500" tIns="35100" rIns="67500" bIns="35100" anchor="t" anchorCtr="0">
                  <a:noAutofit/>
                </a:bodyPr>
                <a:lstStyle/>
                <a:p>
                  <a:pPr marL="0" marR="0" lvl="0" indent="0" algn="l" rtl="0">
                    <a:lnSpc>
                      <a:spcPct val="95000"/>
                    </a:lnSpc>
                    <a:spcBef>
                      <a:spcPts val="0"/>
                    </a:spcBef>
                    <a:spcAft>
                      <a:spcPts val="0"/>
                    </a:spcAft>
                    <a:buClr>
                      <a:srgbClr val="FFFFFF"/>
                    </a:buClr>
                    <a:buSzPts val="2100"/>
                    <a:buFont typeface="Times New Roman"/>
                    <a:buNone/>
                  </a:pPr>
                  <a:endParaRPr sz="2100" b="0" i="0" u="none" strike="noStrike" cap="none">
                    <a:solidFill>
                      <a:schemeClr val="dk1"/>
                    </a:solidFill>
                    <a:latin typeface="Times New Roman"/>
                    <a:ea typeface="Times New Roman"/>
                    <a:cs typeface="Times New Roman"/>
                    <a:sym typeface="Times New Roman"/>
                  </a:endParaRPr>
                </a:p>
              </p:txBody>
            </p:sp>
          </p:grpSp>
        </p:grpSp>
      </p:gr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890"/>
        <p:cNvGrpSpPr/>
        <p:nvPr/>
      </p:nvGrpSpPr>
      <p:grpSpPr>
        <a:xfrm>
          <a:off x="0" y="0"/>
          <a:ext cx="0" cy="0"/>
          <a:chOff x="0" y="0"/>
          <a:chExt cx="0" cy="0"/>
        </a:xfrm>
      </p:grpSpPr>
      <p:sp>
        <p:nvSpPr>
          <p:cNvPr id="891" name="Google Shape;891;p49"/>
          <p:cNvSpPr/>
          <p:nvPr/>
        </p:nvSpPr>
        <p:spPr>
          <a:xfrm>
            <a:off x="3486150" y="400050"/>
            <a:ext cx="304800" cy="304800"/>
          </a:xfrm>
          <a:custGeom>
            <a:avLst/>
            <a:gdLst/>
            <a:ahLst/>
            <a:cxnLst/>
            <a:rect l="l" t="t" r="r" b="b"/>
            <a:pathLst>
              <a:path w="1130" h="1130" extrusionOk="0">
                <a:moveTo>
                  <a:pt x="1129" y="281"/>
                </a:moveTo>
                <a:cubicBezTo>
                  <a:pt x="952" y="91"/>
                  <a:pt x="828" y="43"/>
                  <a:pt x="564" y="0"/>
                </a:cubicBezTo>
                <a:cubicBezTo>
                  <a:pt x="347" y="51"/>
                  <a:pt x="188" y="162"/>
                  <a:pt x="38" y="321"/>
                </a:cubicBezTo>
                <a:cubicBezTo>
                  <a:pt x="25" y="360"/>
                  <a:pt x="0" y="400"/>
                  <a:pt x="0" y="440"/>
                </a:cubicBezTo>
                <a:cubicBezTo>
                  <a:pt x="0" y="541"/>
                  <a:pt x="118" y="899"/>
                  <a:pt x="202" y="965"/>
                </a:cubicBezTo>
                <a:cubicBezTo>
                  <a:pt x="277" y="1023"/>
                  <a:pt x="506" y="1093"/>
                  <a:pt x="603" y="1129"/>
                </a:cubicBezTo>
                <a:cubicBezTo>
                  <a:pt x="1005" y="1080"/>
                  <a:pt x="842" y="1084"/>
                  <a:pt x="1089" y="1084"/>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92" name="Google Shape;892;p49"/>
          <p:cNvSpPr/>
          <p:nvPr/>
        </p:nvSpPr>
        <p:spPr>
          <a:xfrm>
            <a:off x="2857500" y="1085850"/>
            <a:ext cx="304800" cy="342900"/>
          </a:xfrm>
          <a:custGeom>
            <a:avLst/>
            <a:gdLst/>
            <a:ahLst/>
            <a:cxnLst/>
            <a:rect l="l" t="t" r="r" b="b"/>
            <a:pathLst>
              <a:path w="1130" h="1271" extrusionOk="0">
                <a:moveTo>
                  <a:pt x="1129" y="953"/>
                </a:moveTo>
                <a:cubicBezTo>
                  <a:pt x="952" y="1166"/>
                  <a:pt x="828" y="1221"/>
                  <a:pt x="564" y="1270"/>
                </a:cubicBezTo>
                <a:cubicBezTo>
                  <a:pt x="347" y="1211"/>
                  <a:pt x="188" y="1087"/>
                  <a:pt x="38" y="908"/>
                </a:cubicBezTo>
                <a:cubicBezTo>
                  <a:pt x="25" y="863"/>
                  <a:pt x="0" y="819"/>
                  <a:pt x="0" y="774"/>
                </a:cubicBezTo>
                <a:cubicBezTo>
                  <a:pt x="0" y="660"/>
                  <a:pt x="118" y="258"/>
                  <a:pt x="202" y="183"/>
                </a:cubicBezTo>
                <a:cubicBezTo>
                  <a:pt x="277" y="119"/>
                  <a:pt x="506" y="39"/>
                  <a:pt x="603" y="0"/>
                </a:cubicBezTo>
                <a:cubicBezTo>
                  <a:pt x="1005" y="54"/>
                  <a:pt x="842" y="49"/>
                  <a:pt x="1089" y="49"/>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93" name="Google Shape;893;p49"/>
          <p:cNvSpPr/>
          <p:nvPr/>
        </p:nvSpPr>
        <p:spPr>
          <a:xfrm>
            <a:off x="3486150" y="1085850"/>
            <a:ext cx="304800" cy="304800"/>
          </a:xfrm>
          <a:custGeom>
            <a:avLst/>
            <a:gdLst/>
            <a:ahLst/>
            <a:cxnLst/>
            <a:rect l="l" t="t" r="r" b="b"/>
            <a:pathLst>
              <a:path w="1130" h="1130" extrusionOk="0">
                <a:moveTo>
                  <a:pt x="1129" y="281"/>
                </a:moveTo>
                <a:cubicBezTo>
                  <a:pt x="952" y="91"/>
                  <a:pt x="828" y="43"/>
                  <a:pt x="564" y="0"/>
                </a:cubicBezTo>
                <a:cubicBezTo>
                  <a:pt x="347" y="51"/>
                  <a:pt x="188" y="162"/>
                  <a:pt x="38" y="321"/>
                </a:cubicBezTo>
                <a:cubicBezTo>
                  <a:pt x="25" y="360"/>
                  <a:pt x="0" y="400"/>
                  <a:pt x="0" y="440"/>
                </a:cubicBezTo>
                <a:cubicBezTo>
                  <a:pt x="0" y="541"/>
                  <a:pt x="118" y="899"/>
                  <a:pt x="202" y="965"/>
                </a:cubicBezTo>
                <a:cubicBezTo>
                  <a:pt x="277" y="1023"/>
                  <a:pt x="506" y="1093"/>
                  <a:pt x="603" y="1129"/>
                </a:cubicBezTo>
                <a:cubicBezTo>
                  <a:pt x="1005" y="1080"/>
                  <a:pt x="842" y="1084"/>
                  <a:pt x="1089" y="1084"/>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94" name="Google Shape;894;p49"/>
          <p:cNvSpPr/>
          <p:nvPr/>
        </p:nvSpPr>
        <p:spPr>
          <a:xfrm>
            <a:off x="4171950" y="1085850"/>
            <a:ext cx="304800" cy="304800"/>
          </a:xfrm>
          <a:custGeom>
            <a:avLst/>
            <a:gdLst/>
            <a:ahLst/>
            <a:cxnLst/>
            <a:rect l="l" t="t" r="r" b="b"/>
            <a:pathLst>
              <a:path w="1130" h="1130" extrusionOk="0">
                <a:moveTo>
                  <a:pt x="1129" y="281"/>
                </a:moveTo>
                <a:cubicBezTo>
                  <a:pt x="952" y="91"/>
                  <a:pt x="828" y="43"/>
                  <a:pt x="564" y="0"/>
                </a:cubicBezTo>
                <a:cubicBezTo>
                  <a:pt x="347" y="51"/>
                  <a:pt x="188" y="162"/>
                  <a:pt x="38" y="321"/>
                </a:cubicBezTo>
                <a:cubicBezTo>
                  <a:pt x="25" y="360"/>
                  <a:pt x="0" y="400"/>
                  <a:pt x="0" y="440"/>
                </a:cubicBezTo>
                <a:cubicBezTo>
                  <a:pt x="0" y="541"/>
                  <a:pt x="118" y="899"/>
                  <a:pt x="202" y="965"/>
                </a:cubicBezTo>
                <a:cubicBezTo>
                  <a:pt x="277" y="1023"/>
                  <a:pt x="506" y="1093"/>
                  <a:pt x="603" y="1129"/>
                </a:cubicBezTo>
                <a:cubicBezTo>
                  <a:pt x="1005" y="1080"/>
                  <a:pt x="842" y="1084"/>
                  <a:pt x="1089" y="1084"/>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95" name="Google Shape;895;p49"/>
          <p:cNvSpPr/>
          <p:nvPr/>
        </p:nvSpPr>
        <p:spPr>
          <a:xfrm>
            <a:off x="4857750" y="1085850"/>
            <a:ext cx="304800" cy="304800"/>
          </a:xfrm>
          <a:custGeom>
            <a:avLst/>
            <a:gdLst/>
            <a:ahLst/>
            <a:cxnLst/>
            <a:rect l="l" t="t" r="r" b="b"/>
            <a:pathLst>
              <a:path w="1130" h="1130" extrusionOk="0">
                <a:moveTo>
                  <a:pt x="1129" y="281"/>
                </a:moveTo>
                <a:cubicBezTo>
                  <a:pt x="952" y="91"/>
                  <a:pt x="828" y="43"/>
                  <a:pt x="564" y="0"/>
                </a:cubicBezTo>
                <a:cubicBezTo>
                  <a:pt x="347" y="51"/>
                  <a:pt x="188" y="162"/>
                  <a:pt x="38" y="321"/>
                </a:cubicBezTo>
                <a:cubicBezTo>
                  <a:pt x="25" y="360"/>
                  <a:pt x="0" y="400"/>
                  <a:pt x="0" y="440"/>
                </a:cubicBezTo>
                <a:cubicBezTo>
                  <a:pt x="0" y="541"/>
                  <a:pt x="118" y="899"/>
                  <a:pt x="202" y="965"/>
                </a:cubicBezTo>
                <a:cubicBezTo>
                  <a:pt x="277" y="1023"/>
                  <a:pt x="506" y="1093"/>
                  <a:pt x="603" y="1129"/>
                </a:cubicBezTo>
                <a:cubicBezTo>
                  <a:pt x="1005" y="1080"/>
                  <a:pt x="842" y="1084"/>
                  <a:pt x="1089" y="1084"/>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96" name="Google Shape;896;p49"/>
          <p:cNvSpPr/>
          <p:nvPr/>
        </p:nvSpPr>
        <p:spPr>
          <a:xfrm>
            <a:off x="3143251" y="1200151"/>
            <a:ext cx="217885" cy="32147"/>
          </a:xfrm>
          <a:custGeom>
            <a:avLst/>
            <a:gdLst/>
            <a:ahLst/>
            <a:cxnLst/>
            <a:rect l="l" t="t" r="r" b="b"/>
            <a:pathLst>
              <a:path w="807" h="119" extrusionOk="0">
                <a:moveTo>
                  <a:pt x="79" y="118"/>
                </a:moveTo>
                <a:cubicBezTo>
                  <a:pt x="394" y="0"/>
                  <a:pt x="0" y="118"/>
                  <a:pt x="323" y="118"/>
                </a:cubicBezTo>
                <a:cubicBezTo>
                  <a:pt x="482" y="118"/>
                  <a:pt x="646" y="72"/>
                  <a:pt x="806" y="72"/>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97" name="Google Shape;897;p49"/>
          <p:cNvSpPr/>
          <p:nvPr/>
        </p:nvSpPr>
        <p:spPr>
          <a:xfrm>
            <a:off x="3771901" y="1200151"/>
            <a:ext cx="216694" cy="32147"/>
          </a:xfrm>
          <a:custGeom>
            <a:avLst/>
            <a:gdLst/>
            <a:ahLst/>
            <a:cxnLst/>
            <a:rect l="l" t="t" r="r" b="b"/>
            <a:pathLst>
              <a:path w="803" h="119" extrusionOk="0">
                <a:moveTo>
                  <a:pt x="78" y="118"/>
                </a:moveTo>
                <a:cubicBezTo>
                  <a:pt x="391" y="0"/>
                  <a:pt x="0" y="118"/>
                  <a:pt x="321" y="118"/>
                </a:cubicBezTo>
                <a:cubicBezTo>
                  <a:pt x="479" y="118"/>
                  <a:pt x="643" y="72"/>
                  <a:pt x="802" y="72"/>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98" name="Google Shape;898;p49"/>
          <p:cNvSpPr/>
          <p:nvPr/>
        </p:nvSpPr>
        <p:spPr>
          <a:xfrm>
            <a:off x="4514851" y="1200151"/>
            <a:ext cx="217885" cy="32147"/>
          </a:xfrm>
          <a:custGeom>
            <a:avLst/>
            <a:gdLst/>
            <a:ahLst/>
            <a:cxnLst/>
            <a:rect l="l" t="t" r="r" b="b"/>
            <a:pathLst>
              <a:path w="807" h="119" extrusionOk="0">
                <a:moveTo>
                  <a:pt x="79" y="118"/>
                </a:moveTo>
                <a:cubicBezTo>
                  <a:pt x="394" y="0"/>
                  <a:pt x="0" y="118"/>
                  <a:pt x="323" y="118"/>
                </a:cubicBezTo>
                <a:cubicBezTo>
                  <a:pt x="482" y="118"/>
                  <a:pt x="646" y="72"/>
                  <a:pt x="806" y="72"/>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99" name="Google Shape;899;p49"/>
          <p:cNvSpPr/>
          <p:nvPr/>
        </p:nvSpPr>
        <p:spPr>
          <a:xfrm>
            <a:off x="5143501" y="1200151"/>
            <a:ext cx="216694" cy="32147"/>
          </a:xfrm>
          <a:custGeom>
            <a:avLst/>
            <a:gdLst/>
            <a:ahLst/>
            <a:cxnLst/>
            <a:rect l="l" t="t" r="r" b="b"/>
            <a:pathLst>
              <a:path w="803" h="119" extrusionOk="0">
                <a:moveTo>
                  <a:pt x="78" y="118"/>
                </a:moveTo>
                <a:cubicBezTo>
                  <a:pt x="391" y="0"/>
                  <a:pt x="0" y="118"/>
                  <a:pt x="321" y="118"/>
                </a:cubicBezTo>
                <a:cubicBezTo>
                  <a:pt x="479" y="118"/>
                  <a:pt x="643" y="72"/>
                  <a:pt x="802" y="72"/>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00" name="Google Shape;900;p49"/>
          <p:cNvSpPr/>
          <p:nvPr/>
        </p:nvSpPr>
        <p:spPr>
          <a:xfrm>
            <a:off x="3543301" y="800101"/>
            <a:ext cx="98822" cy="197644"/>
          </a:xfrm>
          <a:custGeom>
            <a:avLst/>
            <a:gdLst/>
            <a:ahLst/>
            <a:cxnLst/>
            <a:rect l="l" t="t" r="r" b="b"/>
            <a:pathLst>
              <a:path w="367" h="732" extrusionOk="0">
                <a:moveTo>
                  <a:pt x="366" y="6"/>
                </a:moveTo>
                <a:cubicBezTo>
                  <a:pt x="0" y="331"/>
                  <a:pt x="271" y="0"/>
                  <a:pt x="271" y="406"/>
                </a:cubicBezTo>
                <a:cubicBezTo>
                  <a:pt x="271" y="731"/>
                  <a:pt x="51" y="550"/>
                  <a:pt x="271" y="693"/>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01" name="Google Shape;901;p49"/>
          <p:cNvSpPr/>
          <p:nvPr/>
        </p:nvSpPr>
        <p:spPr>
          <a:xfrm>
            <a:off x="3600450" y="171450"/>
            <a:ext cx="10716" cy="152400"/>
          </a:xfrm>
          <a:custGeom>
            <a:avLst/>
            <a:gdLst/>
            <a:ahLst/>
            <a:cxnLst/>
            <a:rect l="l" t="t" r="r" b="b"/>
            <a:pathLst>
              <a:path w="40" h="565" extrusionOk="0">
                <a:moveTo>
                  <a:pt x="39" y="564"/>
                </a:moveTo>
                <a:cubicBezTo>
                  <a:pt x="25" y="374"/>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02" name="Google Shape;902;p49"/>
          <p:cNvSpPr/>
          <p:nvPr/>
        </p:nvSpPr>
        <p:spPr>
          <a:xfrm>
            <a:off x="3028951" y="800100"/>
            <a:ext cx="11906" cy="153591"/>
          </a:xfrm>
          <a:custGeom>
            <a:avLst/>
            <a:gdLst/>
            <a:ahLst/>
            <a:cxnLst/>
            <a:rect l="l" t="t" r="r" b="b"/>
            <a:pathLst>
              <a:path w="44" h="569" extrusionOk="0">
                <a:moveTo>
                  <a:pt x="43" y="568"/>
                </a:moveTo>
                <a:cubicBezTo>
                  <a:pt x="28" y="376"/>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03" name="Google Shape;903;p49"/>
          <p:cNvSpPr/>
          <p:nvPr/>
        </p:nvSpPr>
        <p:spPr>
          <a:xfrm>
            <a:off x="4286250" y="857250"/>
            <a:ext cx="10716" cy="152400"/>
          </a:xfrm>
          <a:custGeom>
            <a:avLst/>
            <a:gdLst/>
            <a:ahLst/>
            <a:cxnLst/>
            <a:rect l="l" t="t" r="r" b="b"/>
            <a:pathLst>
              <a:path w="40" h="565" extrusionOk="0">
                <a:moveTo>
                  <a:pt x="39" y="564"/>
                </a:moveTo>
                <a:cubicBezTo>
                  <a:pt x="25" y="374"/>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04" name="Google Shape;904;p49"/>
          <p:cNvSpPr/>
          <p:nvPr/>
        </p:nvSpPr>
        <p:spPr>
          <a:xfrm>
            <a:off x="4972050" y="857250"/>
            <a:ext cx="10716" cy="152400"/>
          </a:xfrm>
          <a:custGeom>
            <a:avLst/>
            <a:gdLst/>
            <a:ahLst/>
            <a:cxnLst/>
            <a:rect l="l" t="t" r="r" b="b"/>
            <a:pathLst>
              <a:path w="40" h="565" extrusionOk="0">
                <a:moveTo>
                  <a:pt x="39" y="564"/>
                </a:moveTo>
                <a:cubicBezTo>
                  <a:pt x="25" y="374"/>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05" name="Google Shape;905;p49"/>
          <p:cNvSpPr/>
          <p:nvPr/>
        </p:nvSpPr>
        <p:spPr>
          <a:xfrm>
            <a:off x="3028951" y="1543050"/>
            <a:ext cx="11906" cy="152400"/>
          </a:xfrm>
          <a:custGeom>
            <a:avLst/>
            <a:gdLst/>
            <a:ahLst/>
            <a:cxnLst/>
            <a:rect l="l" t="t" r="r" b="b"/>
            <a:pathLst>
              <a:path w="44" h="565" extrusionOk="0">
                <a:moveTo>
                  <a:pt x="43" y="564"/>
                </a:moveTo>
                <a:cubicBezTo>
                  <a:pt x="28" y="374"/>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06" name="Google Shape;906;p49"/>
          <p:cNvSpPr/>
          <p:nvPr/>
        </p:nvSpPr>
        <p:spPr>
          <a:xfrm>
            <a:off x="3657601" y="1543050"/>
            <a:ext cx="11906" cy="152400"/>
          </a:xfrm>
          <a:custGeom>
            <a:avLst/>
            <a:gdLst/>
            <a:ahLst/>
            <a:cxnLst/>
            <a:rect l="l" t="t" r="r" b="b"/>
            <a:pathLst>
              <a:path w="44" h="565" extrusionOk="0">
                <a:moveTo>
                  <a:pt x="43" y="564"/>
                </a:moveTo>
                <a:cubicBezTo>
                  <a:pt x="28" y="374"/>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07" name="Google Shape;907;p49"/>
          <p:cNvSpPr/>
          <p:nvPr/>
        </p:nvSpPr>
        <p:spPr>
          <a:xfrm>
            <a:off x="4343401" y="1485900"/>
            <a:ext cx="11906" cy="153591"/>
          </a:xfrm>
          <a:custGeom>
            <a:avLst/>
            <a:gdLst/>
            <a:ahLst/>
            <a:cxnLst/>
            <a:rect l="l" t="t" r="r" b="b"/>
            <a:pathLst>
              <a:path w="44" h="569" extrusionOk="0">
                <a:moveTo>
                  <a:pt x="43" y="568"/>
                </a:moveTo>
                <a:cubicBezTo>
                  <a:pt x="28" y="376"/>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08" name="Google Shape;908;p49"/>
          <p:cNvSpPr/>
          <p:nvPr/>
        </p:nvSpPr>
        <p:spPr>
          <a:xfrm>
            <a:off x="5029201" y="1485900"/>
            <a:ext cx="11906" cy="153591"/>
          </a:xfrm>
          <a:custGeom>
            <a:avLst/>
            <a:gdLst/>
            <a:ahLst/>
            <a:cxnLst/>
            <a:rect l="l" t="t" r="r" b="b"/>
            <a:pathLst>
              <a:path w="44" h="569" extrusionOk="0">
                <a:moveTo>
                  <a:pt x="43" y="568"/>
                </a:moveTo>
                <a:cubicBezTo>
                  <a:pt x="28" y="376"/>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09" name="Google Shape;909;p49"/>
          <p:cNvSpPr/>
          <p:nvPr/>
        </p:nvSpPr>
        <p:spPr>
          <a:xfrm>
            <a:off x="2571751" y="1257300"/>
            <a:ext cx="164306" cy="10716"/>
          </a:xfrm>
          <a:custGeom>
            <a:avLst/>
            <a:gdLst/>
            <a:ahLst/>
            <a:cxnLst/>
            <a:rect l="l" t="t" r="r" b="b"/>
            <a:pathLst>
              <a:path w="609" h="40" extrusionOk="0">
                <a:moveTo>
                  <a:pt x="0" y="39"/>
                </a:moveTo>
                <a:cubicBezTo>
                  <a:pt x="201" y="25"/>
                  <a:pt x="608" y="0"/>
                  <a:pt x="608"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10" name="Google Shape;910;p49"/>
          <p:cNvSpPr/>
          <p:nvPr/>
        </p:nvSpPr>
        <p:spPr>
          <a:xfrm>
            <a:off x="3257551" y="571500"/>
            <a:ext cx="164306" cy="10716"/>
          </a:xfrm>
          <a:custGeom>
            <a:avLst/>
            <a:gdLst/>
            <a:ahLst/>
            <a:cxnLst/>
            <a:rect l="l" t="t" r="r" b="b"/>
            <a:pathLst>
              <a:path w="609" h="40" extrusionOk="0">
                <a:moveTo>
                  <a:pt x="0" y="39"/>
                </a:moveTo>
                <a:cubicBezTo>
                  <a:pt x="201" y="25"/>
                  <a:pt x="608" y="0"/>
                  <a:pt x="608"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11" name="Google Shape;911;p49"/>
          <p:cNvSpPr/>
          <p:nvPr/>
        </p:nvSpPr>
        <p:spPr>
          <a:xfrm>
            <a:off x="3829051" y="571500"/>
            <a:ext cx="165497" cy="10716"/>
          </a:xfrm>
          <a:custGeom>
            <a:avLst/>
            <a:gdLst/>
            <a:ahLst/>
            <a:cxnLst/>
            <a:rect l="l" t="t" r="r" b="b"/>
            <a:pathLst>
              <a:path w="613" h="40" extrusionOk="0">
                <a:moveTo>
                  <a:pt x="0" y="39"/>
                </a:moveTo>
                <a:cubicBezTo>
                  <a:pt x="203" y="25"/>
                  <a:pt x="612" y="0"/>
                  <a:pt x="612"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12" name="Google Shape;912;p49"/>
          <p:cNvSpPr/>
          <p:nvPr/>
        </p:nvSpPr>
        <p:spPr>
          <a:xfrm>
            <a:off x="2914650" y="3028950"/>
            <a:ext cx="304800" cy="342900"/>
          </a:xfrm>
          <a:custGeom>
            <a:avLst/>
            <a:gdLst/>
            <a:ahLst/>
            <a:cxnLst/>
            <a:rect l="l" t="t" r="r" b="b"/>
            <a:pathLst>
              <a:path w="1130" h="1271" extrusionOk="0">
                <a:moveTo>
                  <a:pt x="1129" y="953"/>
                </a:moveTo>
                <a:cubicBezTo>
                  <a:pt x="952" y="1166"/>
                  <a:pt x="828" y="1221"/>
                  <a:pt x="564" y="1270"/>
                </a:cubicBezTo>
                <a:cubicBezTo>
                  <a:pt x="347" y="1211"/>
                  <a:pt x="188" y="1087"/>
                  <a:pt x="38" y="908"/>
                </a:cubicBezTo>
                <a:cubicBezTo>
                  <a:pt x="25" y="863"/>
                  <a:pt x="0" y="819"/>
                  <a:pt x="0" y="774"/>
                </a:cubicBezTo>
                <a:cubicBezTo>
                  <a:pt x="0" y="660"/>
                  <a:pt x="118" y="258"/>
                  <a:pt x="202" y="183"/>
                </a:cubicBezTo>
                <a:cubicBezTo>
                  <a:pt x="277" y="119"/>
                  <a:pt x="506" y="39"/>
                  <a:pt x="603" y="0"/>
                </a:cubicBezTo>
                <a:cubicBezTo>
                  <a:pt x="1005" y="54"/>
                  <a:pt x="842" y="49"/>
                  <a:pt x="1089" y="49"/>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13" name="Google Shape;913;p49"/>
          <p:cNvSpPr/>
          <p:nvPr/>
        </p:nvSpPr>
        <p:spPr>
          <a:xfrm>
            <a:off x="5657850" y="3028950"/>
            <a:ext cx="304800" cy="342900"/>
          </a:xfrm>
          <a:custGeom>
            <a:avLst/>
            <a:gdLst/>
            <a:ahLst/>
            <a:cxnLst/>
            <a:rect l="l" t="t" r="r" b="b"/>
            <a:pathLst>
              <a:path w="1130" h="1271" extrusionOk="0">
                <a:moveTo>
                  <a:pt x="1129" y="953"/>
                </a:moveTo>
                <a:cubicBezTo>
                  <a:pt x="952" y="1166"/>
                  <a:pt x="828" y="1221"/>
                  <a:pt x="564" y="1270"/>
                </a:cubicBezTo>
                <a:cubicBezTo>
                  <a:pt x="347" y="1211"/>
                  <a:pt x="188" y="1087"/>
                  <a:pt x="38" y="908"/>
                </a:cubicBezTo>
                <a:cubicBezTo>
                  <a:pt x="25" y="863"/>
                  <a:pt x="0" y="819"/>
                  <a:pt x="0" y="774"/>
                </a:cubicBezTo>
                <a:cubicBezTo>
                  <a:pt x="0" y="660"/>
                  <a:pt x="118" y="258"/>
                  <a:pt x="202" y="183"/>
                </a:cubicBezTo>
                <a:cubicBezTo>
                  <a:pt x="277" y="119"/>
                  <a:pt x="506" y="39"/>
                  <a:pt x="603" y="0"/>
                </a:cubicBezTo>
                <a:cubicBezTo>
                  <a:pt x="1005" y="54"/>
                  <a:pt x="842" y="49"/>
                  <a:pt x="1089" y="49"/>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14" name="Google Shape;914;p49"/>
          <p:cNvSpPr/>
          <p:nvPr/>
        </p:nvSpPr>
        <p:spPr>
          <a:xfrm>
            <a:off x="4972050" y="3028950"/>
            <a:ext cx="304800" cy="342900"/>
          </a:xfrm>
          <a:custGeom>
            <a:avLst/>
            <a:gdLst/>
            <a:ahLst/>
            <a:cxnLst/>
            <a:rect l="l" t="t" r="r" b="b"/>
            <a:pathLst>
              <a:path w="1130" h="1271" extrusionOk="0">
                <a:moveTo>
                  <a:pt x="1129" y="953"/>
                </a:moveTo>
                <a:cubicBezTo>
                  <a:pt x="952" y="1166"/>
                  <a:pt x="828" y="1221"/>
                  <a:pt x="564" y="1270"/>
                </a:cubicBezTo>
                <a:cubicBezTo>
                  <a:pt x="347" y="1211"/>
                  <a:pt x="188" y="1087"/>
                  <a:pt x="38" y="908"/>
                </a:cubicBezTo>
                <a:cubicBezTo>
                  <a:pt x="25" y="863"/>
                  <a:pt x="0" y="819"/>
                  <a:pt x="0" y="774"/>
                </a:cubicBezTo>
                <a:cubicBezTo>
                  <a:pt x="0" y="660"/>
                  <a:pt x="118" y="258"/>
                  <a:pt x="202" y="183"/>
                </a:cubicBezTo>
                <a:cubicBezTo>
                  <a:pt x="277" y="119"/>
                  <a:pt x="506" y="39"/>
                  <a:pt x="603" y="0"/>
                </a:cubicBezTo>
                <a:cubicBezTo>
                  <a:pt x="1005" y="54"/>
                  <a:pt x="842" y="49"/>
                  <a:pt x="1089" y="49"/>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15" name="Google Shape;915;p49"/>
          <p:cNvSpPr/>
          <p:nvPr/>
        </p:nvSpPr>
        <p:spPr>
          <a:xfrm>
            <a:off x="4914900" y="2343150"/>
            <a:ext cx="304800" cy="342900"/>
          </a:xfrm>
          <a:custGeom>
            <a:avLst/>
            <a:gdLst/>
            <a:ahLst/>
            <a:cxnLst/>
            <a:rect l="l" t="t" r="r" b="b"/>
            <a:pathLst>
              <a:path w="1130" h="1271" extrusionOk="0">
                <a:moveTo>
                  <a:pt x="1129" y="953"/>
                </a:moveTo>
                <a:cubicBezTo>
                  <a:pt x="952" y="1166"/>
                  <a:pt x="828" y="1221"/>
                  <a:pt x="564" y="1270"/>
                </a:cubicBezTo>
                <a:cubicBezTo>
                  <a:pt x="347" y="1211"/>
                  <a:pt x="188" y="1087"/>
                  <a:pt x="38" y="908"/>
                </a:cubicBezTo>
                <a:cubicBezTo>
                  <a:pt x="25" y="863"/>
                  <a:pt x="0" y="819"/>
                  <a:pt x="0" y="774"/>
                </a:cubicBezTo>
                <a:cubicBezTo>
                  <a:pt x="0" y="660"/>
                  <a:pt x="118" y="258"/>
                  <a:pt x="202" y="183"/>
                </a:cubicBezTo>
                <a:cubicBezTo>
                  <a:pt x="277" y="119"/>
                  <a:pt x="506" y="39"/>
                  <a:pt x="603" y="0"/>
                </a:cubicBezTo>
                <a:cubicBezTo>
                  <a:pt x="1005" y="54"/>
                  <a:pt x="842" y="49"/>
                  <a:pt x="1089" y="49"/>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16" name="Google Shape;916;p49"/>
          <p:cNvSpPr/>
          <p:nvPr/>
        </p:nvSpPr>
        <p:spPr>
          <a:xfrm>
            <a:off x="4286250" y="3028950"/>
            <a:ext cx="304800" cy="342900"/>
          </a:xfrm>
          <a:custGeom>
            <a:avLst/>
            <a:gdLst/>
            <a:ahLst/>
            <a:cxnLst/>
            <a:rect l="l" t="t" r="r" b="b"/>
            <a:pathLst>
              <a:path w="1130" h="1271" extrusionOk="0">
                <a:moveTo>
                  <a:pt x="1129" y="953"/>
                </a:moveTo>
                <a:cubicBezTo>
                  <a:pt x="952" y="1166"/>
                  <a:pt x="828" y="1221"/>
                  <a:pt x="564" y="1270"/>
                </a:cubicBezTo>
                <a:cubicBezTo>
                  <a:pt x="347" y="1211"/>
                  <a:pt x="188" y="1087"/>
                  <a:pt x="38" y="908"/>
                </a:cubicBezTo>
                <a:cubicBezTo>
                  <a:pt x="25" y="863"/>
                  <a:pt x="0" y="819"/>
                  <a:pt x="0" y="774"/>
                </a:cubicBezTo>
                <a:cubicBezTo>
                  <a:pt x="0" y="660"/>
                  <a:pt x="118" y="258"/>
                  <a:pt x="202" y="183"/>
                </a:cubicBezTo>
                <a:cubicBezTo>
                  <a:pt x="277" y="119"/>
                  <a:pt x="506" y="39"/>
                  <a:pt x="603" y="0"/>
                </a:cubicBezTo>
                <a:cubicBezTo>
                  <a:pt x="1005" y="54"/>
                  <a:pt x="842" y="49"/>
                  <a:pt x="1089" y="49"/>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17" name="Google Shape;917;p49"/>
          <p:cNvSpPr/>
          <p:nvPr/>
        </p:nvSpPr>
        <p:spPr>
          <a:xfrm>
            <a:off x="3600450" y="3028950"/>
            <a:ext cx="304800" cy="342900"/>
          </a:xfrm>
          <a:custGeom>
            <a:avLst/>
            <a:gdLst/>
            <a:ahLst/>
            <a:cxnLst/>
            <a:rect l="l" t="t" r="r" b="b"/>
            <a:pathLst>
              <a:path w="1130" h="1271" extrusionOk="0">
                <a:moveTo>
                  <a:pt x="1129" y="953"/>
                </a:moveTo>
                <a:cubicBezTo>
                  <a:pt x="952" y="1166"/>
                  <a:pt x="828" y="1221"/>
                  <a:pt x="564" y="1270"/>
                </a:cubicBezTo>
                <a:cubicBezTo>
                  <a:pt x="347" y="1211"/>
                  <a:pt x="188" y="1087"/>
                  <a:pt x="38" y="908"/>
                </a:cubicBezTo>
                <a:cubicBezTo>
                  <a:pt x="25" y="863"/>
                  <a:pt x="0" y="819"/>
                  <a:pt x="0" y="774"/>
                </a:cubicBezTo>
                <a:cubicBezTo>
                  <a:pt x="0" y="660"/>
                  <a:pt x="118" y="258"/>
                  <a:pt x="202" y="183"/>
                </a:cubicBezTo>
                <a:cubicBezTo>
                  <a:pt x="277" y="119"/>
                  <a:pt x="506" y="39"/>
                  <a:pt x="603" y="0"/>
                </a:cubicBezTo>
                <a:cubicBezTo>
                  <a:pt x="1005" y="54"/>
                  <a:pt x="842" y="49"/>
                  <a:pt x="1089" y="49"/>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18" name="Google Shape;918;p49"/>
          <p:cNvSpPr/>
          <p:nvPr/>
        </p:nvSpPr>
        <p:spPr>
          <a:xfrm>
            <a:off x="3200401" y="3143251"/>
            <a:ext cx="217885" cy="30956"/>
          </a:xfrm>
          <a:custGeom>
            <a:avLst/>
            <a:gdLst/>
            <a:ahLst/>
            <a:cxnLst/>
            <a:rect l="l" t="t" r="r" b="b"/>
            <a:pathLst>
              <a:path w="807" h="115" extrusionOk="0">
                <a:moveTo>
                  <a:pt x="79" y="114"/>
                </a:moveTo>
                <a:cubicBezTo>
                  <a:pt x="394" y="0"/>
                  <a:pt x="0" y="114"/>
                  <a:pt x="323" y="114"/>
                </a:cubicBezTo>
                <a:cubicBezTo>
                  <a:pt x="482" y="114"/>
                  <a:pt x="646" y="69"/>
                  <a:pt x="806" y="69"/>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19" name="Google Shape;919;p49"/>
          <p:cNvSpPr/>
          <p:nvPr/>
        </p:nvSpPr>
        <p:spPr>
          <a:xfrm>
            <a:off x="3886201" y="3143251"/>
            <a:ext cx="217885" cy="30956"/>
          </a:xfrm>
          <a:custGeom>
            <a:avLst/>
            <a:gdLst/>
            <a:ahLst/>
            <a:cxnLst/>
            <a:rect l="l" t="t" r="r" b="b"/>
            <a:pathLst>
              <a:path w="807" h="115" extrusionOk="0">
                <a:moveTo>
                  <a:pt x="79" y="114"/>
                </a:moveTo>
                <a:cubicBezTo>
                  <a:pt x="394" y="0"/>
                  <a:pt x="0" y="114"/>
                  <a:pt x="323" y="114"/>
                </a:cubicBezTo>
                <a:cubicBezTo>
                  <a:pt x="482" y="114"/>
                  <a:pt x="646" y="69"/>
                  <a:pt x="806" y="69"/>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20" name="Google Shape;920;p49"/>
          <p:cNvSpPr/>
          <p:nvPr/>
        </p:nvSpPr>
        <p:spPr>
          <a:xfrm>
            <a:off x="4629151" y="3143251"/>
            <a:ext cx="216694" cy="30956"/>
          </a:xfrm>
          <a:custGeom>
            <a:avLst/>
            <a:gdLst/>
            <a:ahLst/>
            <a:cxnLst/>
            <a:rect l="l" t="t" r="r" b="b"/>
            <a:pathLst>
              <a:path w="803" h="115" extrusionOk="0">
                <a:moveTo>
                  <a:pt x="78" y="114"/>
                </a:moveTo>
                <a:cubicBezTo>
                  <a:pt x="391" y="0"/>
                  <a:pt x="0" y="114"/>
                  <a:pt x="321" y="114"/>
                </a:cubicBezTo>
                <a:cubicBezTo>
                  <a:pt x="479" y="114"/>
                  <a:pt x="643" y="69"/>
                  <a:pt x="802" y="69"/>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21" name="Google Shape;921;p49"/>
          <p:cNvSpPr/>
          <p:nvPr/>
        </p:nvSpPr>
        <p:spPr>
          <a:xfrm>
            <a:off x="5314951" y="3143251"/>
            <a:ext cx="216694" cy="30956"/>
          </a:xfrm>
          <a:custGeom>
            <a:avLst/>
            <a:gdLst/>
            <a:ahLst/>
            <a:cxnLst/>
            <a:rect l="l" t="t" r="r" b="b"/>
            <a:pathLst>
              <a:path w="803" h="115" extrusionOk="0">
                <a:moveTo>
                  <a:pt x="78" y="114"/>
                </a:moveTo>
                <a:cubicBezTo>
                  <a:pt x="391" y="0"/>
                  <a:pt x="0" y="114"/>
                  <a:pt x="321" y="114"/>
                </a:cubicBezTo>
                <a:cubicBezTo>
                  <a:pt x="479" y="114"/>
                  <a:pt x="643" y="69"/>
                  <a:pt x="802" y="69"/>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22" name="Google Shape;922;p49"/>
          <p:cNvSpPr/>
          <p:nvPr/>
        </p:nvSpPr>
        <p:spPr>
          <a:xfrm>
            <a:off x="5086351" y="2800350"/>
            <a:ext cx="41672" cy="139304"/>
          </a:xfrm>
          <a:custGeom>
            <a:avLst/>
            <a:gdLst/>
            <a:ahLst/>
            <a:cxnLst/>
            <a:rect l="l" t="t" r="r" b="b"/>
            <a:pathLst>
              <a:path w="155" h="517" extrusionOk="0">
                <a:moveTo>
                  <a:pt x="154" y="3"/>
                </a:moveTo>
                <a:cubicBezTo>
                  <a:pt x="0" y="233"/>
                  <a:pt x="114" y="0"/>
                  <a:pt x="114" y="286"/>
                </a:cubicBezTo>
                <a:cubicBezTo>
                  <a:pt x="114" y="516"/>
                  <a:pt x="21" y="387"/>
                  <a:pt x="114" y="489"/>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23" name="Google Shape;923;p49"/>
          <p:cNvSpPr/>
          <p:nvPr/>
        </p:nvSpPr>
        <p:spPr>
          <a:xfrm>
            <a:off x="5829300" y="3486150"/>
            <a:ext cx="10716" cy="152400"/>
          </a:xfrm>
          <a:custGeom>
            <a:avLst/>
            <a:gdLst/>
            <a:ahLst/>
            <a:cxnLst/>
            <a:rect l="l" t="t" r="r" b="b"/>
            <a:pathLst>
              <a:path w="40" h="565" extrusionOk="0">
                <a:moveTo>
                  <a:pt x="39" y="564"/>
                </a:moveTo>
                <a:cubicBezTo>
                  <a:pt x="25" y="374"/>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24" name="Google Shape;924;p49"/>
          <p:cNvSpPr/>
          <p:nvPr/>
        </p:nvSpPr>
        <p:spPr>
          <a:xfrm>
            <a:off x="3086100" y="2800350"/>
            <a:ext cx="10716" cy="152400"/>
          </a:xfrm>
          <a:custGeom>
            <a:avLst/>
            <a:gdLst/>
            <a:ahLst/>
            <a:cxnLst/>
            <a:rect l="l" t="t" r="r" b="b"/>
            <a:pathLst>
              <a:path w="40" h="565" extrusionOk="0">
                <a:moveTo>
                  <a:pt x="39" y="564"/>
                </a:moveTo>
                <a:cubicBezTo>
                  <a:pt x="25" y="374"/>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25" name="Google Shape;925;p49"/>
          <p:cNvSpPr/>
          <p:nvPr/>
        </p:nvSpPr>
        <p:spPr>
          <a:xfrm>
            <a:off x="3771900" y="2800350"/>
            <a:ext cx="10716" cy="152400"/>
          </a:xfrm>
          <a:custGeom>
            <a:avLst/>
            <a:gdLst/>
            <a:ahLst/>
            <a:cxnLst/>
            <a:rect l="l" t="t" r="r" b="b"/>
            <a:pathLst>
              <a:path w="40" h="565" extrusionOk="0">
                <a:moveTo>
                  <a:pt x="39" y="564"/>
                </a:moveTo>
                <a:cubicBezTo>
                  <a:pt x="25" y="374"/>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26" name="Google Shape;926;p49"/>
          <p:cNvSpPr/>
          <p:nvPr/>
        </p:nvSpPr>
        <p:spPr>
          <a:xfrm>
            <a:off x="4457700" y="2743200"/>
            <a:ext cx="10716" cy="152400"/>
          </a:xfrm>
          <a:custGeom>
            <a:avLst/>
            <a:gdLst/>
            <a:ahLst/>
            <a:cxnLst/>
            <a:rect l="l" t="t" r="r" b="b"/>
            <a:pathLst>
              <a:path w="40" h="565" extrusionOk="0">
                <a:moveTo>
                  <a:pt x="39" y="564"/>
                </a:moveTo>
                <a:cubicBezTo>
                  <a:pt x="25" y="374"/>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27" name="Google Shape;927;p49"/>
          <p:cNvSpPr/>
          <p:nvPr/>
        </p:nvSpPr>
        <p:spPr>
          <a:xfrm>
            <a:off x="5086351" y="2114550"/>
            <a:ext cx="11906" cy="152400"/>
          </a:xfrm>
          <a:custGeom>
            <a:avLst/>
            <a:gdLst/>
            <a:ahLst/>
            <a:cxnLst/>
            <a:rect l="l" t="t" r="r" b="b"/>
            <a:pathLst>
              <a:path w="44" h="565" extrusionOk="0">
                <a:moveTo>
                  <a:pt x="43" y="564"/>
                </a:moveTo>
                <a:cubicBezTo>
                  <a:pt x="28" y="374"/>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28" name="Google Shape;928;p49"/>
          <p:cNvSpPr/>
          <p:nvPr/>
        </p:nvSpPr>
        <p:spPr>
          <a:xfrm>
            <a:off x="5829300" y="2800350"/>
            <a:ext cx="10716" cy="152400"/>
          </a:xfrm>
          <a:custGeom>
            <a:avLst/>
            <a:gdLst/>
            <a:ahLst/>
            <a:cxnLst/>
            <a:rect l="l" t="t" r="r" b="b"/>
            <a:pathLst>
              <a:path w="40" h="565" extrusionOk="0">
                <a:moveTo>
                  <a:pt x="39" y="564"/>
                </a:moveTo>
                <a:cubicBezTo>
                  <a:pt x="25" y="374"/>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29" name="Google Shape;929;p49"/>
          <p:cNvSpPr/>
          <p:nvPr/>
        </p:nvSpPr>
        <p:spPr>
          <a:xfrm>
            <a:off x="3086100" y="3486150"/>
            <a:ext cx="10716" cy="152400"/>
          </a:xfrm>
          <a:custGeom>
            <a:avLst/>
            <a:gdLst/>
            <a:ahLst/>
            <a:cxnLst/>
            <a:rect l="l" t="t" r="r" b="b"/>
            <a:pathLst>
              <a:path w="40" h="565" extrusionOk="0">
                <a:moveTo>
                  <a:pt x="39" y="564"/>
                </a:moveTo>
                <a:cubicBezTo>
                  <a:pt x="25" y="374"/>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30" name="Google Shape;930;p49"/>
          <p:cNvSpPr/>
          <p:nvPr/>
        </p:nvSpPr>
        <p:spPr>
          <a:xfrm>
            <a:off x="3829051" y="3429000"/>
            <a:ext cx="11906" cy="152400"/>
          </a:xfrm>
          <a:custGeom>
            <a:avLst/>
            <a:gdLst/>
            <a:ahLst/>
            <a:cxnLst/>
            <a:rect l="l" t="t" r="r" b="b"/>
            <a:pathLst>
              <a:path w="44" h="565" extrusionOk="0">
                <a:moveTo>
                  <a:pt x="43" y="564"/>
                </a:moveTo>
                <a:cubicBezTo>
                  <a:pt x="28" y="374"/>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31" name="Google Shape;931;p49"/>
          <p:cNvSpPr/>
          <p:nvPr/>
        </p:nvSpPr>
        <p:spPr>
          <a:xfrm>
            <a:off x="4514851" y="3429000"/>
            <a:ext cx="11906" cy="152400"/>
          </a:xfrm>
          <a:custGeom>
            <a:avLst/>
            <a:gdLst/>
            <a:ahLst/>
            <a:cxnLst/>
            <a:rect l="l" t="t" r="r" b="b"/>
            <a:pathLst>
              <a:path w="44" h="565" extrusionOk="0">
                <a:moveTo>
                  <a:pt x="43" y="564"/>
                </a:moveTo>
                <a:cubicBezTo>
                  <a:pt x="28" y="374"/>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32" name="Google Shape;932;p49"/>
          <p:cNvSpPr/>
          <p:nvPr/>
        </p:nvSpPr>
        <p:spPr>
          <a:xfrm>
            <a:off x="5200651" y="3486150"/>
            <a:ext cx="11906" cy="152400"/>
          </a:xfrm>
          <a:custGeom>
            <a:avLst/>
            <a:gdLst/>
            <a:ahLst/>
            <a:cxnLst/>
            <a:rect l="l" t="t" r="r" b="b"/>
            <a:pathLst>
              <a:path w="44" h="565" extrusionOk="0">
                <a:moveTo>
                  <a:pt x="43" y="564"/>
                </a:moveTo>
                <a:cubicBezTo>
                  <a:pt x="28" y="374"/>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33" name="Google Shape;933;p49"/>
          <p:cNvSpPr/>
          <p:nvPr/>
        </p:nvSpPr>
        <p:spPr>
          <a:xfrm>
            <a:off x="6000751" y="3143250"/>
            <a:ext cx="164306" cy="10716"/>
          </a:xfrm>
          <a:custGeom>
            <a:avLst/>
            <a:gdLst/>
            <a:ahLst/>
            <a:cxnLst/>
            <a:rect l="l" t="t" r="r" b="b"/>
            <a:pathLst>
              <a:path w="609" h="40" extrusionOk="0">
                <a:moveTo>
                  <a:pt x="0" y="39"/>
                </a:moveTo>
                <a:cubicBezTo>
                  <a:pt x="201" y="25"/>
                  <a:pt x="608" y="0"/>
                  <a:pt x="608"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34" name="Google Shape;934;p49"/>
          <p:cNvSpPr/>
          <p:nvPr/>
        </p:nvSpPr>
        <p:spPr>
          <a:xfrm>
            <a:off x="4629151" y="2514601"/>
            <a:ext cx="164306" cy="11906"/>
          </a:xfrm>
          <a:custGeom>
            <a:avLst/>
            <a:gdLst/>
            <a:ahLst/>
            <a:cxnLst/>
            <a:rect l="l" t="t" r="r" b="b"/>
            <a:pathLst>
              <a:path w="609" h="44" extrusionOk="0">
                <a:moveTo>
                  <a:pt x="0" y="43"/>
                </a:moveTo>
                <a:cubicBezTo>
                  <a:pt x="201" y="28"/>
                  <a:pt x="608" y="0"/>
                  <a:pt x="608"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35" name="Google Shape;935;p49"/>
          <p:cNvSpPr/>
          <p:nvPr/>
        </p:nvSpPr>
        <p:spPr>
          <a:xfrm>
            <a:off x="5257801" y="2457450"/>
            <a:ext cx="165497" cy="10716"/>
          </a:xfrm>
          <a:custGeom>
            <a:avLst/>
            <a:gdLst/>
            <a:ahLst/>
            <a:cxnLst/>
            <a:rect l="l" t="t" r="r" b="b"/>
            <a:pathLst>
              <a:path w="613" h="40" extrusionOk="0">
                <a:moveTo>
                  <a:pt x="0" y="39"/>
                </a:moveTo>
                <a:cubicBezTo>
                  <a:pt x="203" y="25"/>
                  <a:pt x="612" y="0"/>
                  <a:pt x="612"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36" name="Google Shape;936;p49"/>
          <p:cNvSpPr/>
          <p:nvPr/>
        </p:nvSpPr>
        <p:spPr>
          <a:xfrm>
            <a:off x="2628901" y="3257551"/>
            <a:ext cx="165497" cy="11906"/>
          </a:xfrm>
          <a:custGeom>
            <a:avLst/>
            <a:gdLst/>
            <a:ahLst/>
            <a:cxnLst/>
            <a:rect l="l" t="t" r="r" b="b"/>
            <a:pathLst>
              <a:path w="613" h="44" extrusionOk="0">
                <a:moveTo>
                  <a:pt x="0" y="43"/>
                </a:moveTo>
                <a:cubicBezTo>
                  <a:pt x="203" y="28"/>
                  <a:pt x="612" y="0"/>
                  <a:pt x="612"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37" name="Google Shape;937;p49"/>
          <p:cNvSpPr txBox="1"/>
          <p:nvPr/>
        </p:nvSpPr>
        <p:spPr>
          <a:xfrm>
            <a:off x="6103144" y="1707357"/>
            <a:ext cx="1840706" cy="728758"/>
          </a:xfrm>
          <a:prstGeom prst="rect">
            <a:avLst/>
          </a:prstGeom>
          <a:noFill/>
          <a:ln>
            <a:noFill/>
          </a:ln>
        </p:spPr>
        <p:txBody>
          <a:bodyPr spcFirstLastPara="1" wrap="square" lIns="67500" tIns="35100" rIns="67500" bIns="35100" anchor="t" anchorCtr="0">
            <a:noAutofit/>
          </a:bodyPr>
          <a:lstStyle/>
          <a:p>
            <a:pPr marL="0" marR="0" lvl="0" indent="0" algn="l" rtl="0">
              <a:lnSpc>
                <a:spcPct val="95000"/>
              </a:lnSpc>
              <a:spcBef>
                <a:spcPts val="0"/>
              </a:spcBef>
              <a:spcAft>
                <a:spcPts val="0"/>
              </a:spcAft>
              <a:buClr>
                <a:srgbClr val="FFFFFF"/>
              </a:buClr>
              <a:buSzPts val="4500"/>
              <a:buFont typeface="Times New Roman"/>
              <a:buNone/>
            </a:pPr>
            <a:r>
              <a:rPr lang="ru" sz="4500" b="0" i="0" u="none" strike="noStrike" cap="none">
                <a:solidFill>
                  <a:srgbClr val="FF6633"/>
                </a:solidFill>
                <a:latin typeface="Times New Roman"/>
                <a:ea typeface="Times New Roman"/>
                <a:cs typeface="Times New Roman"/>
                <a:sym typeface="Times New Roman"/>
              </a:rPr>
              <a:t>same ? </a:t>
            </a:r>
            <a:endParaRPr sz="1100" b="0" i="0" u="none" strike="noStrike" cap="none">
              <a:solidFill>
                <a:srgbClr val="000000"/>
              </a:solidFill>
              <a:latin typeface="Arial"/>
              <a:ea typeface="Arial"/>
              <a:cs typeface="Arial"/>
              <a:sym typeface="Arial"/>
            </a:endParaRPr>
          </a:p>
        </p:txBody>
      </p:sp>
      <p:grpSp>
        <p:nvGrpSpPr>
          <p:cNvPr id="938" name="Google Shape;938;p49"/>
          <p:cNvGrpSpPr/>
          <p:nvPr/>
        </p:nvGrpSpPr>
        <p:grpSpPr>
          <a:xfrm>
            <a:off x="2559844" y="4450556"/>
            <a:ext cx="2437209" cy="386953"/>
            <a:chOff x="1190" y="3738"/>
            <a:chExt cx="2047" cy="325"/>
          </a:xfrm>
        </p:grpSpPr>
        <p:sp>
          <p:nvSpPr>
            <p:cNvPr id="939" name="Google Shape;939;p49"/>
            <p:cNvSpPr/>
            <p:nvPr/>
          </p:nvSpPr>
          <p:spPr>
            <a:xfrm>
              <a:off x="1190" y="3738"/>
              <a:ext cx="2047" cy="325"/>
            </a:xfrm>
            <a:prstGeom prst="roundRect">
              <a:avLst>
                <a:gd name="adj" fmla="val 306"/>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940" name="Google Shape;940;p49"/>
            <p:cNvSpPr/>
            <p:nvPr/>
          </p:nvSpPr>
          <p:spPr>
            <a:xfrm>
              <a:off x="1190" y="3738"/>
              <a:ext cx="2047" cy="325"/>
            </a:xfrm>
            <a:prstGeom prst="roundRect">
              <a:avLst>
                <a:gd name="adj" fmla="val 306"/>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gr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944"/>
        <p:cNvGrpSpPr/>
        <p:nvPr/>
      </p:nvGrpSpPr>
      <p:grpSpPr>
        <a:xfrm>
          <a:off x="0" y="0"/>
          <a:ext cx="0" cy="0"/>
          <a:chOff x="0" y="0"/>
          <a:chExt cx="0" cy="0"/>
        </a:xfrm>
      </p:grpSpPr>
      <p:sp>
        <p:nvSpPr>
          <p:cNvPr id="945" name="Google Shape;945;p50"/>
          <p:cNvSpPr/>
          <p:nvPr/>
        </p:nvSpPr>
        <p:spPr>
          <a:xfrm>
            <a:off x="3486150" y="400050"/>
            <a:ext cx="304800" cy="304800"/>
          </a:xfrm>
          <a:custGeom>
            <a:avLst/>
            <a:gdLst/>
            <a:ahLst/>
            <a:cxnLst/>
            <a:rect l="l" t="t" r="r" b="b"/>
            <a:pathLst>
              <a:path w="1130" h="1130" extrusionOk="0">
                <a:moveTo>
                  <a:pt x="1129" y="281"/>
                </a:moveTo>
                <a:cubicBezTo>
                  <a:pt x="952" y="91"/>
                  <a:pt x="828" y="43"/>
                  <a:pt x="564" y="0"/>
                </a:cubicBezTo>
                <a:cubicBezTo>
                  <a:pt x="347" y="51"/>
                  <a:pt x="188" y="162"/>
                  <a:pt x="38" y="321"/>
                </a:cubicBezTo>
                <a:cubicBezTo>
                  <a:pt x="25" y="360"/>
                  <a:pt x="0" y="400"/>
                  <a:pt x="0" y="440"/>
                </a:cubicBezTo>
                <a:cubicBezTo>
                  <a:pt x="0" y="541"/>
                  <a:pt x="118" y="899"/>
                  <a:pt x="202" y="965"/>
                </a:cubicBezTo>
                <a:cubicBezTo>
                  <a:pt x="277" y="1023"/>
                  <a:pt x="506" y="1093"/>
                  <a:pt x="603" y="1129"/>
                </a:cubicBezTo>
                <a:cubicBezTo>
                  <a:pt x="1005" y="1080"/>
                  <a:pt x="842" y="1084"/>
                  <a:pt x="1089" y="1084"/>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46" name="Google Shape;946;p50"/>
          <p:cNvSpPr/>
          <p:nvPr/>
        </p:nvSpPr>
        <p:spPr>
          <a:xfrm>
            <a:off x="2857500" y="1085850"/>
            <a:ext cx="304800" cy="342900"/>
          </a:xfrm>
          <a:custGeom>
            <a:avLst/>
            <a:gdLst/>
            <a:ahLst/>
            <a:cxnLst/>
            <a:rect l="l" t="t" r="r" b="b"/>
            <a:pathLst>
              <a:path w="1130" h="1271" extrusionOk="0">
                <a:moveTo>
                  <a:pt x="1129" y="953"/>
                </a:moveTo>
                <a:cubicBezTo>
                  <a:pt x="952" y="1166"/>
                  <a:pt x="828" y="1221"/>
                  <a:pt x="564" y="1270"/>
                </a:cubicBezTo>
                <a:cubicBezTo>
                  <a:pt x="347" y="1211"/>
                  <a:pt x="188" y="1087"/>
                  <a:pt x="38" y="908"/>
                </a:cubicBezTo>
                <a:cubicBezTo>
                  <a:pt x="25" y="863"/>
                  <a:pt x="0" y="819"/>
                  <a:pt x="0" y="774"/>
                </a:cubicBezTo>
                <a:cubicBezTo>
                  <a:pt x="0" y="660"/>
                  <a:pt x="118" y="258"/>
                  <a:pt x="202" y="183"/>
                </a:cubicBezTo>
                <a:cubicBezTo>
                  <a:pt x="277" y="119"/>
                  <a:pt x="506" y="39"/>
                  <a:pt x="603" y="0"/>
                </a:cubicBezTo>
                <a:cubicBezTo>
                  <a:pt x="1005" y="54"/>
                  <a:pt x="842" y="49"/>
                  <a:pt x="1089" y="49"/>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47" name="Google Shape;947;p50"/>
          <p:cNvSpPr/>
          <p:nvPr/>
        </p:nvSpPr>
        <p:spPr>
          <a:xfrm>
            <a:off x="3486150" y="1085850"/>
            <a:ext cx="304800" cy="304800"/>
          </a:xfrm>
          <a:custGeom>
            <a:avLst/>
            <a:gdLst/>
            <a:ahLst/>
            <a:cxnLst/>
            <a:rect l="l" t="t" r="r" b="b"/>
            <a:pathLst>
              <a:path w="1130" h="1130" extrusionOk="0">
                <a:moveTo>
                  <a:pt x="1129" y="281"/>
                </a:moveTo>
                <a:cubicBezTo>
                  <a:pt x="952" y="91"/>
                  <a:pt x="828" y="43"/>
                  <a:pt x="564" y="0"/>
                </a:cubicBezTo>
                <a:cubicBezTo>
                  <a:pt x="347" y="51"/>
                  <a:pt x="188" y="162"/>
                  <a:pt x="38" y="321"/>
                </a:cubicBezTo>
                <a:cubicBezTo>
                  <a:pt x="25" y="360"/>
                  <a:pt x="0" y="400"/>
                  <a:pt x="0" y="440"/>
                </a:cubicBezTo>
                <a:cubicBezTo>
                  <a:pt x="0" y="541"/>
                  <a:pt x="118" y="899"/>
                  <a:pt x="202" y="965"/>
                </a:cubicBezTo>
                <a:cubicBezTo>
                  <a:pt x="277" y="1023"/>
                  <a:pt x="506" y="1093"/>
                  <a:pt x="603" y="1129"/>
                </a:cubicBezTo>
                <a:cubicBezTo>
                  <a:pt x="1005" y="1080"/>
                  <a:pt x="842" y="1084"/>
                  <a:pt x="1089" y="1084"/>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48" name="Google Shape;948;p50"/>
          <p:cNvSpPr/>
          <p:nvPr/>
        </p:nvSpPr>
        <p:spPr>
          <a:xfrm>
            <a:off x="4171950" y="1085850"/>
            <a:ext cx="304800" cy="304800"/>
          </a:xfrm>
          <a:custGeom>
            <a:avLst/>
            <a:gdLst/>
            <a:ahLst/>
            <a:cxnLst/>
            <a:rect l="l" t="t" r="r" b="b"/>
            <a:pathLst>
              <a:path w="1130" h="1130" extrusionOk="0">
                <a:moveTo>
                  <a:pt x="1129" y="281"/>
                </a:moveTo>
                <a:cubicBezTo>
                  <a:pt x="952" y="91"/>
                  <a:pt x="828" y="43"/>
                  <a:pt x="564" y="0"/>
                </a:cubicBezTo>
                <a:cubicBezTo>
                  <a:pt x="347" y="51"/>
                  <a:pt x="188" y="162"/>
                  <a:pt x="38" y="321"/>
                </a:cubicBezTo>
                <a:cubicBezTo>
                  <a:pt x="25" y="360"/>
                  <a:pt x="0" y="400"/>
                  <a:pt x="0" y="440"/>
                </a:cubicBezTo>
                <a:cubicBezTo>
                  <a:pt x="0" y="541"/>
                  <a:pt x="118" y="899"/>
                  <a:pt x="202" y="965"/>
                </a:cubicBezTo>
                <a:cubicBezTo>
                  <a:pt x="277" y="1023"/>
                  <a:pt x="506" y="1093"/>
                  <a:pt x="603" y="1129"/>
                </a:cubicBezTo>
                <a:cubicBezTo>
                  <a:pt x="1005" y="1080"/>
                  <a:pt x="842" y="1084"/>
                  <a:pt x="1089" y="1084"/>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49" name="Google Shape;949;p50"/>
          <p:cNvSpPr/>
          <p:nvPr/>
        </p:nvSpPr>
        <p:spPr>
          <a:xfrm>
            <a:off x="4857750" y="1085850"/>
            <a:ext cx="304800" cy="304800"/>
          </a:xfrm>
          <a:custGeom>
            <a:avLst/>
            <a:gdLst/>
            <a:ahLst/>
            <a:cxnLst/>
            <a:rect l="l" t="t" r="r" b="b"/>
            <a:pathLst>
              <a:path w="1130" h="1130" extrusionOk="0">
                <a:moveTo>
                  <a:pt x="1129" y="281"/>
                </a:moveTo>
                <a:cubicBezTo>
                  <a:pt x="952" y="91"/>
                  <a:pt x="828" y="43"/>
                  <a:pt x="564" y="0"/>
                </a:cubicBezTo>
                <a:cubicBezTo>
                  <a:pt x="347" y="51"/>
                  <a:pt x="188" y="162"/>
                  <a:pt x="38" y="321"/>
                </a:cubicBezTo>
                <a:cubicBezTo>
                  <a:pt x="25" y="360"/>
                  <a:pt x="0" y="400"/>
                  <a:pt x="0" y="440"/>
                </a:cubicBezTo>
                <a:cubicBezTo>
                  <a:pt x="0" y="541"/>
                  <a:pt x="118" y="899"/>
                  <a:pt x="202" y="965"/>
                </a:cubicBezTo>
                <a:cubicBezTo>
                  <a:pt x="277" y="1023"/>
                  <a:pt x="506" y="1093"/>
                  <a:pt x="603" y="1129"/>
                </a:cubicBezTo>
                <a:cubicBezTo>
                  <a:pt x="1005" y="1080"/>
                  <a:pt x="842" y="1084"/>
                  <a:pt x="1089" y="1084"/>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50" name="Google Shape;950;p50"/>
          <p:cNvSpPr/>
          <p:nvPr/>
        </p:nvSpPr>
        <p:spPr>
          <a:xfrm>
            <a:off x="5486400" y="1085850"/>
            <a:ext cx="304800" cy="304800"/>
          </a:xfrm>
          <a:custGeom>
            <a:avLst/>
            <a:gdLst/>
            <a:ahLst/>
            <a:cxnLst/>
            <a:rect l="l" t="t" r="r" b="b"/>
            <a:pathLst>
              <a:path w="1130" h="1130" extrusionOk="0">
                <a:moveTo>
                  <a:pt x="1129" y="281"/>
                </a:moveTo>
                <a:cubicBezTo>
                  <a:pt x="952" y="91"/>
                  <a:pt x="828" y="43"/>
                  <a:pt x="564" y="0"/>
                </a:cubicBezTo>
                <a:cubicBezTo>
                  <a:pt x="347" y="51"/>
                  <a:pt x="188" y="162"/>
                  <a:pt x="38" y="321"/>
                </a:cubicBezTo>
                <a:cubicBezTo>
                  <a:pt x="25" y="360"/>
                  <a:pt x="0" y="400"/>
                  <a:pt x="0" y="440"/>
                </a:cubicBezTo>
                <a:cubicBezTo>
                  <a:pt x="0" y="541"/>
                  <a:pt x="118" y="899"/>
                  <a:pt x="202" y="965"/>
                </a:cubicBezTo>
                <a:cubicBezTo>
                  <a:pt x="277" y="1023"/>
                  <a:pt x="506" y="1093"/>
                  <a:pt x="603" y="1129"/>
                </a:cubicBezTo>
                <a:cubicBezTo>
                  <a:pt x="1005" y="1080"/>
                  <a:pt x="842" y="1084"/>
                  <a:pt x="1089" y="1084"/>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51" name="Google Shape;951;p50"/>
          <p:cNvSpPr/>
          <p:nvPr/>
        </p:nvSpPr>
        <p:spPr>
          <a:xfrm>
            <a:off x="3143251" y="1200151"/>
            <a:ext cx="217885" cy="32147"/>
          </a:xfrm>
          <a:custGeom>
            <a:avLst/>
            <a:gdLst/>
            <a:ahLst/>
            <a:cxnLst/>
            <a:rect l="l" t="t" r="r" b="b"/>
            <a:pathLst>
              <a:path w="807" h="119" extrusionOk="0">
                <a:moveTo>
                  <a:pt x="79" y="118"/>
                </a:moveTo>
                <a:cubicBezTo>
                  <a:pt x="394" y="0"/>
                  <a:pt x="0" y="118"/>
                  <a:pt x="323" y="118"/>
                </a:cubicBezTo>
                <a:cubicBezTo>
                  <a:pt x="482" y="118"/>
                  <a:pt x="646" y="72"/>
                  <a:pt x="806" y="72"/>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52" name="Google Shape;952;p50"/>
          <p:cNvSpPr/>
          <p:nvPr/>
        </p:nvSpPr>
        <p:spPr>
          <a:xfrm>
            <a:off x="3771901" y="1200151"/>
            <a:ext cx="216694" cy="32147"/>
          </a:xfrm>
          <a:custGeom>
            <a:avLst/>
            <a:gdLst/>
            <a:ahLst/>
            <a:cxnLst/>
            <a:rect l="l" t="t" r="r" b="b"/>
            <a:pathLst>
              <a:path w="803" h="119" extrusionOk="0">
                <a:moveTo>
                  <a:pt x="78" y="118"/>
                </a:moveTo>
                <a:cubicBezTo>
                  <a:pt x="391" y="0"/>
                  <a:pt x="0" y="118"/>
                  <a:pt x="321" y="118"/>
                </a:cubicBezTo>
                <a:cubicBezTo>
                  <a:pt x="479" y="118"/>
                  <a:pt x="643" y="72"/>
                  <a:pt x="802" y="72"/>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53" name="Google Shape;953;p50"/>
          <p:cNvSpPr/>
          <p:nvPr/>
        </p:nvSpPr>
        <p:spPr>
          <a:xfrm>
            <a:off x="4514851" y="1200151"/>
            <a:ext cx="217885" cy="32147"/>
          </a:xfrm>
          <a:custGeom>
            <a:avLst/>
            <a:gdLst/>
            <a:ahLst/>
            <a:cxnLst/>
            <a:rect l="l" t="t" r="r" b="b"/>
            <a:pathLst>
              <a:path w="807" h="119" extrusionOk="0">
                <a:moveTo>
                  <a:pt x="79" y="118"/>
                </a:moveTo>
                <a:cubicBezTo>
                  <a:pt x="394" y="0"/>
                  <a:pt x="0" y="118"/>
                  <a:pt x="323" y="118"/>
                </a:cubicBezTo>
                <a:cubicBezTo>
                  <a:pt x="482" y="118"/>
                  <a:pt x="646" y="72"/>
                  <a:pt x="806" y="72"/>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54" name="Google Shape;954;p50"/>
          <p:cNvSpPr/>
          <p:nvPr/>
        </p:nvSpPr>
        <p:spPr>
          <a:xfrm>
            <a:off x="5143501" y="1200151"/>
            <a:ext cx="216694" cy="32147"/>
          </a:xfrm>
          <a:custGeom>
            <a:avLst/>
            <a:gdLst/>
            <a:ahLst/>
            <a:cxnLst/>
            <a:rect l="l" t="t" r="r" b="b"/>
            <a:pathLst>
              <a:path w="803" h="119" extrusionOk="0">
                <a:moveTo>
                  <a:pt x="78" y="118"/>
                </a:moveTo>
                <a:cubicBezTo>
                  <a:pt x="391" y="0"/>
                  <a:pt x="0" y="118"/>
                  <a:pt x="321" y="118"/>
                </a:cubicBezTo>
                <a:cubicBezTo>
                  <a:pt x="479" y="118"/>
                  <a:pt x="643" y="72"/>
                  <a:pt x="802" y="72"/>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55" name="Google Shape;955;p50"/>
          <p:cNvSpPr/>
          <p:nvPr/>
        </p:nvSpPr>
        <p:spPr>
          <a:xfrm>
            <a:off x="3543301" y="800101"/>
            <a:ext cx="98822" cy="197644"/>
          </a:xfrm>
          <a:custGeom>
            <a:avLst/>
            <a:gdLst/>
            <a:ahLst/>
            <a:cxnLst/>
            <a:rect l="l" t="t" r="r" b="b"/>
            <a:pathLst>
              <a:path w="367" h="732" extrusionOk="0">
                <a:moveTo>
                  <a:pt x="366" y="6"/>
                </a:moveTo>
                <a:cubicBezTo>
                  <a:pt x="0" y="331"/>
                  <a:pt x="271" y="0"/>
                  <a:pt x="271" y="406"/>
                </a:cubicBezTo>
                <a:cubicBezTo>
                  <a:pt x="271" y="731"/>
                  <a:pt x="51" y="550"/>
                  <a:pt x="271" y="693"/>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56" name="Google Shape;956;p50"/>
          <p:cNvSpPr/>
          <p:nvPr/>
        </p:nvSpPr>
        <p:spPr>
          <a:xfrm>
            <a:off x="3600450" y="171450"/>
            <a:ext cx="10716" cy="152400"/>
          </a:xfrm>
          <a:custGeom>
            <a:avLst/>
            <a:gdLst/>
            <a:ahLst/>
            <a:cxnLst/>
            <a:rect l="l" t="t" r="r" b="b"/>
            <a:pathLst>
              <a:path w="40" h="565" extrusionOk="0">
                <a:moveTo>
                  <a:pt x="39" y="564"/>
                </a:moveTo>
                <a:cubicBezTo>
                  <a:pt x="25" y="374"/>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57" name="Google Shape;957;p50"/>
          <p:cNvSpPr/>
          <p:nvPr/>
        </p:nvSpPr>
        <p:spPr>
          <a:xfrm>
            <a:off x="3028951" y="800100"/>
            <a:ext cx="11906" cy="153591"/>
          </a:xfrm>
          <a:custGeom>
            <a:avLst/>
            <a:gdLst/>
            <a:ahLst/>
            <a:cxnLst/>
            <a:rect l="l" t="t" r="r" b="b"/>
            <a:pathLst>
              <a:path w="44" h="569" extrusionOk="0">
                <a:moveTo>
                  <a:pt x="43" y="568"/>
                </a:moveTo>
                <a:cubicBezTo>
                  <a:pt x="28" y="376"/>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58" name="Google Shape;958;p50"/>
          <p:cNvSpPr/>
          <p:nvPr/>
        </p:nvSpPr>
        <p:spPr>
          <a:xfrm>
            <a:off x="4286250" y="857250"/>
            <a:ext cx="10716" cy="152400"/>
          </a:xfrm>
          <a:custGeom>
            <a:avLst/>
            <a:gdLst/>
            <a:ahLst/>
            <a:cxnLst/>
            <a:rect l="l" t="t" r="r" b="b"/>
            <a:pathLst>
              <a:path w="40" h="565" extrusionOk="0">
                <a:moveTo>
                  <a:pt x="39" y="564"/>
                </a:moveTo>
                <a:cubicBezTo>
                  <a:pt x="25" y="374"/>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59" name="Google Shape;959;p50"/>
          <p:cNvSpPr/>
          <p:nvPr/>
        </p:nvSpPr>
        <p:spPr>
          <a:xfrm>
            <a:off x="4972050" y="857250"/>
            <a:ext cx="10716" cy="152400"/>
          </a:xfrm>
          <a:custGeom>
            <a:avLst/>
            <a:gdLst/>
            <a:ahLst/>
            <a:cxnLst/>
            <a:rect l="l" t="t" r="r" b="b"/>
            <a:pathLst>
              <a:path w="40" h="565" extrusionOk="0">
                <a:moveTo>
                  <a:pt x="39" y="564"/>
                </a:moveTo>
                <a:cubicBezTo>
                  <a:pt x="25" y="374"/>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60" name="Google Shape;960;p50"/>
          <p:cNvSpPr/>
          <p:nvPr/>
        </p:nvSpPr>
        <p:spPr>
          <a:xfrm>
            <a:off x="5657850" y="857250"/>
            <a:ext cx="10716" cy="152400"/>
          </a:xfrm>
          <a:custGeom>
            <a:avLst/>
            <a:gdLst/>
            <a:ahLst/>
            <a:cxnLst/>
            <a:rect l="l" t="t" r="r" b="b"/>
            <a:pathLst>
              <a:path w="40" h="565" extrusionOk="0">
                <a:moveTo>
                  <a:pt x="39" y="564"/>
                </a:moveTo>
                <a:cubicBezTo>
                  <a:pt x="25" y="374"/>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61" name="Google Shape;961;p50"/>
          <p:cNvSpPr/>
          <p:nvPr/>
        </p:nvSpPr>
        <p:spPr>
          <a:xfrm>
            <a:off x="3028951" y="1543050"/>
            <a:ext cx="11906" cy="152400"/>
          </a:xfrm>
          <a:custGeom>
            <a:avLst/>
            <a:gdLst/>
            <a:ahLst/>
            <a:cxnLst/>
            <a:rect l="l" t="t" r="r" b="b"/>
            <a:pathLst>
              <a:path w="44" h="565" extrusionOk="0">
                <a:moveTo>
                  <a:pt x="43" y="564"/>
                </a:moveTo>
                <a:cubicBezTo>
                  <a:pt x="28" y="374"/>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62" name="Google Shape;962;p50"/>
          <p:cNvSpPr/>
          <p:nvPr/>
        </p:nvSpPr>
        <p:spPr>
          <a:xfrm>
            <a:off x="3657601" y="1543050"/>
            <a:ext cx="11906" cy="152400"/>
          </a:xfrm>
          <a:custGeom>
            <a:avLst/>
            <a:gdLst/>
            <a:ahLst/>
            <a:cxnLst/>
            <a:rect l="l" t="t" r="r" b="b"/>
            <a:pathLst>
              <a:path w="44" h="565" extrusionOk="0">
                <a:moveTo>
                  <a:pt x="43" y="564"/>
                </a:moveTo>
                <a:cubicBezTo>
                  <a:pt x="28" y="374"/>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63" name="Google Shape;963;p50"/>
          <p:cNvSpPr/>
          <p:nvPr/>
        </p:nvSpPr>
        <p:spPr>
          <a:xfrm>
            <a:off x="4343401" y="1485900"/>
            <a:ext cx="11906" cy="153591"/>
          </a:xfrm>
          <a:custGeom>
            <a:avLst/>
            <a:gdLst/>
            <a:ahLst/>
            <a:cxnLst/>
            <a:rect l="l" t="t" r="r" b="b"/>
            <a:pathLst>
              <a:path w="44" h="569" extrusionOk="0">
                <a:moveTo>
                  <a:pt x="43" y="568"/>
                </a:moveTo>
                <a:cubicBezTo>
                  <a:pt x="28" y="376"/>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64" name="Google Shape;964;p50"/>
          <p:cNvSpPr/>
          <p:nvPr/>
        </p:nvSpPr>
        <p:spPr>
          <a:xfrm>
            <a:off x="5029201" y="1485900"/>
            <a:ext cx="11906" cy="153591"/>
          </a:xfrm>
          <a:custGeom>
            <a:avLst/>
            <a:gdLst/>
            <a:ahLst/>
            <a:cxnLst/>
            <a:rect l="l" t="t" r="r" b="b"/>
            <a:pathLst>
              <a:path w="44" h="569" extrusionOk="0">
                <a:moveTo>
                  <a:pt x="43" y="568"/>
                </a:moveTo>
                <a:cubicBezTo>
                  <a:pt x="28" y="376"/>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65" name="Google Shape;965;p50"/>
          <p:cNvSpPr/>
          <p:nvPr/>
        </p:nvSpPr>
        <p:spPr>
          <a:xfrm>
            <a:off x="5657850" y="1485900"/>
            <a:ext cx="10716" cy="153591"/>
          </a:xfrm>
          <a:custGeom>
            <a:avLst/>
            <a:gdLst/>
            <a:ahLst/>
            <a:cxnLst/>
            <a:rect l="l" t="t" r="r" b="b"/>
            <a:pathLst>
              <a:path w="40" h="569" extrusionOk="0">
                <a:moveTo>
                  <a:pt x="39" y="568"/>
                </a:moveTo>
                <a:cubicBezTo>
                  <a:pt x="25" y="376"/>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66" name="Google Shape;966;p50"/>
          <p:cNvSpPr/>
          <p:nvPr/>
        </p:nvSpPr>
        <p:spPr>
          <a:xfrm>
            <a:off x="2571751" y="1257300"/>
            <a:ext cx="164306" cy="10716"/>
          </a:xfrm>
          <a:custGeom>
            <a:avLst/>
            <a:gdLst/>
            <a:ahLst/>
            <a:cxnLst/>
            <a:rect l="l" t="t" r="r" b="b"/>
            <a:pathLst>
              <a:path w="609" h="40" extrusionOk="0">
                <a:moveTo>
                  <a:pt x="0" y="39"/>
                </a:moveTo>
                <a:cubicBezTo>
                  <a:pt x="201" y="25"/>
                  <a:pt x="608" y="0"/>
                  <a:pt x="608"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67" name="Google Shape;967;p50"/>
          <p:cNvSpPr/>
          <p:nvPr/>
        </p:nvSpPr>
        <p:spPr>
          <a:xfrm>
            <a:off x="5886451" y="1257300"/>
            <a:ext cx="165497" cy="10716"/>
          </a:xfrm>
          <a:custGeom>
            <a:avLst/>
            <a:gdLst/>
            <a:ahLst/>
            <a:cxnLst/>
            <a:rect l="l" t="t" r="r" b="b"/>
            <a:pathLst>
              <a:path w="613" h="40" extrusionOk="0">
                <a:moveTo>
                  <a:pt x="0" y="39"/>
                </a:moveTo>
                <a:cubicBezTo>
                  <a:pt x="203" y="25"/>
                  <a:pt x="612" y="0"/>
                  <a:pt x="612"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68" name="Google Shape;968;p50"/>
          <p:cNvSpPr/>
          <p:nvPr/>
        </p:nvSpPr>
        <p:spPr>
          <a:xfrm>
            <a:off x="3257551" y="571500"/>
            <a:ext cx="164306" cy="10716"/>
          </a:xfrm>
          <a:custGeom>
            <a:avLst/>
            <a:gdLst/>
            <a:ahLst/>
            <a:cxnLst/>
            <a:rect l="l" t="t" r="r" b="b"/>
            <a:pathLst>
              <a:path w="609" h="40" extrusionOk="0">
                <a:moveTo>
                  <a:pt x="0" y="39"/>
                </a:moveTo>
                <a:cubicBezTo>
                  <a:pt x="201" y="25"/>
                  <a:pt x="608" y="0"/>
                  <a:pt x="608"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69" name="Google Shape;969;p50"/>
          <p:cNvSpPr/>
          <p:nvPr/>
        </p:nvSpPr>
        <p:spPr>
          <a:xfrm>
            <a:off x="3829051" y="571500"/>
            <a:ext cx="165497" cy="10716"/>
          </a:xfrm>
          <a:custGeom>
            <a:avLst/>
            <a:gdLst/>
            <a:ahLst/>
            <a:cxnLst/>
            <a:rect l="l" t="t" r="r" b="b"/>
            <a:pathLst>
              <a:path w="613" h="40" extrusionOk="0">
                <a:moveTo>
                  <a:pt x="0" y="39"/>
                </a:moveTo>
                <a:cubicBezTo>
                  <a:pt x="203" y="25"/>
                  <a:pt x="612" y="0"/>
                  <a:pt x="612"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70" name="Google Shape;970;p50"/>
          <p:cNvSpPr/>
          <p:nvPr/>
        </p:nvSpPr>
        <p:spPr>
          <a:xfrm>
            <a:off x="2400301" y="3486150"/>
            <a:ext cx="164306" cy="10716"/>
          </a:xfrm>
          <a:custGeom>
            <a:avLst/>
            <a:gdLst/>
            <a:ahLst/>
            <a:cxnLst/>
            <a:rect l="l" t="t" r="r" b="b"/>
            <a:pathLst>
              <a:path w="609" h="40" extrusionOk="0">
                <a:moveTo>
                  <a:pt x="0" y="39"/>
                </a:moveTo>
                <a:cubicBezTo>
                  <a:pt x="201" y="25"/>
                  <a:pt x="608" y="0"/>
                  <a:pt x="608"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71" name="Google Shape;971;p50"/>
          <p:cNvSpPr/>
          <p:nvPr/>
        </p:nvSpPr>
        <p:spPr>
          <a:xfrm>
            <a:off x="6000751" y="3543301"/>
            <a:ext cx="164306" cy="11906"/>
          </a:xfrm>
          <a:custGeom>
            <a:avLst/>
            <a:gdLst/>
            <a:ahLst/>
            <a:cxnLst/>
            <a:rect l="l" t="t" r="r" b="b"/>
            <a:pathLst>
              <a:path w="609" h="44" extrusionOk="0">
                <a:moveTo>
                  <a:pt x="0" y="43"/>
                </a:moveTo>
                <a:cubicBezTo>
                  <a:pt x="201" y="28"/>
                  <a:pt x="608" y="0"/>
                  <a:pt x="608"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72" name="Google Shape;972;p50"/>
          <p:cNvSpPr/>
          <p:nvPr/>
        </p:nvSpPr>
        <p:spPr>
          <a:xfrm>
            <a:off x="4686301" y="4229101"/>
            <a:ext cx="165497" cy="11906"/>
          </a:xfrm>
          <a:custGeom>
            <a:avLst/>
            <a:gdLst/>
            <a:ahLst/>
            <a:cxnLst/>
            <a:rect l="l" t="t" r="r" b="b"/>
            <a:pathLst>
              <a:path w="613" h="44" extrusionOk="0">
                <a:moveTo>
                  <a:pt x="0" y="43"/>
                </a:moveTo>
                <a:cubicBezTo>
                  <a:pt x="203" y="28"/>
                  <a:pt x="612" y="0"/>
                  <a:pt x="612"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73" name="Google Shape;973;p50"/>
          <p:cNvSpPr/>
          <p:nvPr/>
        </p:nvSpPr>
        <p:spPr>
          <a:xfrm>
            <a:off x="5372101" y="4229101"/>
            <a:ext cx="165497" cy="11906"/>
          </a:xfrm>
          <a:custGeom>
            <a:avLst/>
            <a:gdLst/>
            <a:ahLst/>
            <a:cxnLst/>
            <a:rect l="l" t="t" r="r" b="b"/>
            <a:pathLst>
              <a:path w="613" h="44" extrusionOk="0">
                <a:moveTo>
                  <a:pt x="0" y="43"/>
                </a:moveTo>
                <a:cubicBezTo>
                  <a:pt x="203" y="28"/>
                  <a:pt x="612" y="0"/>
                  <a:pt x="612"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74" name="Google Shape;974;p50"/>
          <p:cNvSpPr/>
          <p:nvPr/>
        </p:nvSpPr>
        <p:spPr>
          <a:xfrm>
            <a:off x="5772151" y="3143250"/>
            <a:ext cx="11906" cy="152400"/>
          </a:xfrm>
          <a:custGeom>
            <a:avLst/>
            <a:gdLst/>
            <a:ahLst/>
            <a:cxnLst/>
            <a:rect l="l" t="t" r="r" b="b"/>
            <a:pathLst>
              <a:path w="44" h="565" extrusionOk="0">
                <a:moveTo>
                  <a:pt x="43" y="564"/>
                </a:moveTo>
                <a:cubicBezTo>
                  <a:pt x="28" y="374"/>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75" name="Google Shape;975;p50"/>
          <p:cNvSpPr/>
          <p:nvPr/>
        </p:nvSpPr>
        <p:spPr>
          <a:xfrm>
            <a:off x="5772151" y="3829050"/>
            <a:ext cx="11906" cy="152400"/>
          </a:xfrm>
          <a:custGeom>
            <a:avLst/>
            <a:gdLst/>
            <a:ahLst/>
            <a:cxnLst/>
            <a:rect l="l" t="t" r="r" b="b"/>
            <a:pathLst>
              <a:path w="44" h="565" extrusionOk="0">
                <a:moveTo>
                  <a:pt x="43" y="564"/>
                </a:moveTo>
                <a:cubicBezTo>
                  <a:pt x="28" y="374"/>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76" name="Google Shape;976;p50"/>
          <p:cNvSpPr/>
          <p:nvPr/>
        </p:nvSpPr>
        <p:spPr>
          <a:xfrm>
            <a:off x="5086351" y="3086100"/>
            <a:ext cx="11906" cy="152400"/>
          </a:xfrm>
          <a:custGeom>
            <a:avLst/>
            <a:gdLst/>
            <a:ahLst/>
            <a:cxnLst/>
            <a:rect l="l" t="t" r="r" b="b"/>
            <a:pathLst>
              <a:path w="44" h="565" extrusionOk="0">
                <a:moveTo>
                  <a:pt x="43" y="564"/>
                </a:moveTo>
                <a:cubicBezTo>
                  <a:pt x="28" y="374"/>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77" name="Google Shape;977;p50"/>
          <p:cNvSpPr/>
          <p:nvPr/>
        </p:nvSpPr>
        <p:spPr>
          <a:xfrm>
            <a:off x="4286250" y="3086100"/>
            <a:ext cx="10716" cy="152400"/>
          </a:xfrm>
          <a:custGeom>
            <a:avLst/>
            <a:gdLst/>
            <a:ahLst/>
            <a:cxnLst/>
            <a:rect l="l" t="t" r="r" b="b"/>
            <a:pathLst>
              <a:path w="40" h="565" extrusionOk="0">
                <a:moveTo>
                  <a:pt x="39" y="564"/>
                </a:moveTo>
                <a:cubicBezTo>
                  <a:pt x="25" y="374"/>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78" name="Google Shape;978;p50"/>
          <p:cNvSpPr/>
          <p:nvPr/>
        </p:nvSpPr>
        <p:spPr>
          <a:xfrm>
            <a:off x="3600450" y="3086100"/>
            <a:ext cx="10716" cy="152400"/>
          </a:xfrm>
          <a:custGeom>
            <a:avLst/>
            <a:gdLst/>
            <a:ahLst/>
            <a:cxnLst/>
            <a:rect l="l" t="t" r="r" b="b"/>
            <a:pathLst>
              <a:path w="40" h="565" extrusionOk="0">
                <a:moveTo>
                  <a:pt x="39" y="564"/>
                </a:moveTo>
                <a:cubicBezTo>
                  <a:pt x="25" y="374"/>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79" name="Google Shape;979;p50"/>
          <p:cNvSpPr/>
          <p:nvPr/>
        </p:nvSpPr>
        <p:spPr>
          <a:xfrm>
            <a:off x="2800351" y="3086100"/>
            <a:ext cx="11906" cy="152400"/>
          </a:xfrm>
          <a:custGeom>
            <a:avLst/>
            <a:gdLst/>
            <a:ahLst/>
            <a:cxnLst/>
            <a:rect l="l" t="t" r="r" b="b"/>
            <a:pathLst>
              <a:path w="44" h="565" extrusionOk="0">
                <a:moveTo>
                  <a:pt x="43" y="564"/>
                </a:moveTo>
                <a:cubicBezTo>
                  <a:pt x="28" y="374"/>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80" name="Google Shape;980;p50"/>
          <p:cNvSpPr/>
          <p:nvPr/>
        </p:nvSpPr>
        <p:spPr>
          <a:xfrm>
            <a:off x="3600450" y="3771900"/>
            <a:ext cx="10716" cy="152400"/>
          </a:xfrm>
          <a:custGeom>
            <a:avLst/>
            <a:gdLst/>
            <a:ahLst/>
            <a:cxnLst/>
            <a:rect l="l" t="t" r="r" b="b"/>
            <a:pathLst>
              <a:path w="40" h="565" extrusionOk="0">
                <a:moveTo>
                  <a:pt x="39" y="564"/>
                </a:moveTo>
                <a:cubicBezTo>
                  <a:pt x="25" y="374"/>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81" name="Google Shape;981;p50"/>
          <p:cNvSpPr/>
          <p:nvPr/>
        </p:nvSpPr>
        <p:spPr>
          <a:xfrm>
            <a:off x="4343401" y="3771900"/>
            <a:ext cx="11906" cy="152400"/>
          </a:xfrm>
          <a:custGeom>
            <a:avLst/>
            <a:gdLst/>
            <a:ahLst/>
            <a:cxnLst/>
            <a:rect l="l" t="t" r="r" b="b"/>
            <a:pathLst>
              <a:path w="44" h="565" extrusionOk="0">
                <a:moveTo>
                  <a:pt x="43" y="564"/>
                </a:moveTo>
                <a:cubicBezTo>
                  <a:pt x="28" y="374"/>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82" name="Google Shape;982;p50"/>
          <p:cNvSpPr/>
          <p:nvPr/>
        </p:nvSpPr>
        <p:spPr>
          <a:xfrm>
            <a:off x="2686050" y="3314700"/>
            <a:ext cx="304800" cy="342900"/>
          </a:xfrm>
          <a:custGeom>
            <a:avLst/>
            <a:gdLst/>
            <a:ahLst/>
            <a:cxnLst/>
            <a:rect l="l" t="t" r="r" b="b"/>
            <a:pathLst>
              <a:path w="1130" h="1271" extrusionOk="0">
                <a:moveTo>
                  <a:pt x="1129" y="953"/>
                </a:moveTo>
                <a:cubicBezTo>
                  <a:pt x="952" y="1166"/>
                  <a:pt x="828" y="1221"/>
                  <a:pt x="564" y="1270"/>
                </a:cubicBezTo>
                <a:cubicBezTo>
                  <a:pt x="347" y="1211"/>
                  <a:pt x="188" y="1087"/>
                  <a:pt x="38" y="908"/>
                </a:cubicBezTo>
                <a:cubicBezTo>
                  <a:pt x="25" y="863"/>
                  <a:pt x="0" y="819"/>
                  <a:pt x="0" y="774"/>
                </a:cubicBezTo>
                <a:cubicBezTo>
                  <a:pt x="0" y="660"/>
                  <a:pt x="118" y="258"/>
                  <a:pt x="202" y="183"/>
                </a:cubicBezTo>
                <a:cubicBezTo>
                  <a:pt x="277" y="119"/>
                  <a:pt x="506" y="39"/>
                  <a:pt x="603" y="0"/>
                </a:cubicBezTo>
                <a:cubicBezTo>
                  <a:pt x="1005" y="54"/>
                  <a:pt x="842" y="49"/>
                  <a:pt x="1089" y="49"/>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83" name="Google Shape;983;p50"/>
          <p:cNvSpPr/>
          <p:nvPr/>
        </p:nvSpPr>
        <p:spPr>
          <a:xfrm>
            <a:off x="3429000" y="3314700"/>
            <a:ext cx="304800" cy="342900"/>
          </a:xfrm>
          <a:custGeom>
            <a:avLst/>
            <a:gdLst/>
            <a:ahLst/>
            <a:cxnLst/>
            <a:rect l="l" t="t" r="r" b="b"/>
            <a:pathLst>
              <a:path w="1130" h="1271" extrusionOk="0">
                <a:moveTo>
                  <a:pt x="1129" y="953"/>
                </a:moveTo>
                <a:cubicBezTo>
                  <a:pt x="952" y="1166"/>
                  <a:pt x="828" y="1221"/>
                  <a:pt x="564" y="1270"/>
                </a:cubicBezTo>
                <a:cubicBezTo>
                  <a:pt x="347" y="1211"/>
                  <a:pt x="188" y="1087"/>
                  <a:pt x="38" y="908"/>
                </a:cubicBezTo>
                <a:cubicBezTo>
                  <a:pt x="25" y="863"/>
                  <a:pt x="0" y="819"/>
                  <a:pt x="0" y="774"/>
                </a:cubicBezTo>
                <a:cubicBezTo>
                  <a:pt x="0" y="660"/>
                  <a:pt x="118" y="258"/>
                  <a:pt x="202" y="183"/>
                </a:cubicBezTo>
                <a:cubicBezTo>
                  <a:pt x="277" y="119"/>
                  <a:pt x="506" y="39"/>
                  <a:pt x="603" y="0"/>
                </a:cubicBezTo>
                <a:cubicBezTo>
                  <a:pt x="1005" y="54"/>
                  <a:pt x="842" y="49"/>
                  <a:pt x="1089" y="49"/>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84" name="Google Shape;984;p50"/>
          <p:cNvSpPr/>
          <p:nvPr/>
        </p:nvSpPr>
        <p:spPr>
          <a:xfrm>
            <a:off x="4171950" y="3371850"/>
            <a:ext cx="304800" cy="342900"/>
          </a:xfrm>
          <a:custGeom>
            <a:avLst/>
            <a:gdLst/>
            <a:ahLst/>
            <a:cxnLst/>
            <a:rect l="l" t="t" r="r" b="b"/>
            <a:pathLst>
              <a:path w="1130" h="1271" extrusionOk="0">
                <a:moveTo>
                  <a:pt x="1129" y="953"/>
                </a:moveTo>
                <a:cubicBezTo>
                  <a:pt x="952" y="1166"/>
                  <a:pt x="828" y="1221"/>
                  <a:pt x="564" y="1270"/>
                </a:cubicBezTo>
                <a:cubicBezTo>
                  <a:pt x="347" y="1211"/>
                  <a:pt x="188" y="1087"/>
                  <a:pt x="38" y="908"/>
                </a:cubicBezTo>
                <a:cubicBezTo>
                  <a:pt x="25" y="863"/>
                  <a:pt x="0" y="819"/>
                  <a:pt x="0" y="774"/>
                </a:cubicBezTo>
                <a:cubicBezTo>
                  <a:pt x="0" y="660"/>
                  <a:pt x="118" y="258"/>
                  <a:pt x="202" y="183"/>
                </a:cubicBezTo>
                <a:cubicBezTo>
                  <a:pt x="277" y="119"/>
                  <a:pt x="506" y="39"/>
                  <a:pt x="603" y="0"/>
                </a:cubicBezTo>
                <a:cubicBezTo>
                  <a:pt x="1005" y="54"/>
                  <a:pt x="842" y="49"/>
                  <a:pt x="1089" y="49"/>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85" name="Google Shape;985;p50"/>
          <p:cNvSpPr/>
          <p:nvPr/>
        </p:nvSpPr>
        <p:spPr>
          <a:xfrm>
            <a:off x="4914900" y="3371850"/>
            <a:ext cx="304800" cy="342900"/>
          </a:xfrm>
          <a:custGeom>
            <a:avLst/>
            <a:gdLst/>
            <a:ahLst/>
            <a:cxnLst/>
            <a:rect l="l" t="t" r="r" b="b"/>
            <a:pathLst>
              <a:path w="1130" h="1271" extrusionOk="0">
                <a:moveTo>
                  <a:pt x="1129" y="953"/>
                </a:moveTo>
                <a:cubicBezTo>
                  <a:pt x="952" y="1166"/>
                  <a:pt x="828" y="1221"/>
                  <a:pt x="564" y="1270"/>
                </a:cubicBezTo>
                <a:cubicBezTo>
                  <a:pt x="347" y="1211"/>
                  <a:pt x="188" y="1087"/>
                  <a:pt x="38" y="908"/>
                </a:cubicBezTo>
                <a:cubicBezTo>
                  <a:pt x="25" y="863"/>
                  <a:pt x="0" y="819"/>
                  <a:pt x="0" y="774"/>
                </a:cubicBezTo>
                <a:cubicBezTo>
                  <a:pt x="0" y="660"/>
                  <a:pt x="118" y="258"/>
                  <a:pt x="202" y="183"/>
                </a:cubicBezTo>
                <a:cubicBezTo>
                  <a:pt x="277" y="119"/>
                  <a:pt x="506" y="39"/>
                  <a:pt x="603" y="0"/>
                </a:cubicBezTo>
                <a:cubicBezTo>
                  <a:pt x="1005" y="54"/>
                  <a:pt x="842" y="49"/>
                  <a:pt x="1089" y="49"/>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86" name="Google Shape;986;p50"/>
          <p:cNvSpPr/>
          <p:nvPr/>
        </p:nvSpPr>
        <p:spPr>
          <a:xfrm>
            <a:off x="5600700" y="3371850"/>
            <a:ext cx="304800" cy="342900"/>
          </a:xfrm>
          <a:custGeom>
            <a:avLst/>
            <a:gdLst/>
            <a:ahLst/>
            <a:cxnLst/>
            <a:rect l="l" t="t" r="r" b="b"/>
            <a:pathLst>
              <a:path w="1130" h="1271" extrusionOk="0">
                <a:moveTo>
                  <a:pt x="1129" y="953"/>
                </a:moveTo>
                <a:cubicBezTo>
                  <a:pt x="952" y="1166"/>
                  <a:pt x="828" y="1221"/>
                  <a:pt x="564" y="1270"/>
                </a:cubicBezTo>
                <a:cubicBezTo>
                  <a:pt x="347" y="1211"/>
                  <a:pt x="188" y="1087"/>
                  <a:pt x="38" y="908"/>
                </a:cubicBezTo>
                <a:cubicBezTo>
                  <a:pt x="25" y="863"/>
                  <a:pt x="0" y="819"/>
                  <a:pt x="0" y="774"/>
                </a:cubicBezTo>
                <a:cubicBezTo>
                  <a:pt x="0" y="660"/>
                  <a:pt x="118" y="258"/>
                  <a:pt x="202" y="183"/>
                </a:cubicBezTo>
                <a:cubicBezTo>
                  <a:pt x="277" y="119"/>
                  <a:pt x="506" y="39"/>
                  <a:pt x="603" y="0"/>
                </a:cubicBezTo>
                <a:cubicBezTo>
                  <a:pt x="1005" y="54"/>
                  <a:pt x="842" y="49"/>
                  <a:pt x="1089" y="49"/>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87" name="Google Shape;987;p50"/>
          <p:cNvSpPr/>
          <p:nvPr/>
        </p:nvSpPr>
        <p:spPr>
          <a:xfrm>
            <a:off x="4972050" y="4057650"/>
            <a:ext cx="304800" cy="342900"/>
          </a:xfrm>
          <a:custGeom>
            <a:avLst/>
            <a:gdLst/>
            <a:ahLst/>
            <a:cxnLst/>
            <a:rect l="l" t="t" r="r" b="b"/>
            <a:pathLst>
              <a:path w="1130" h="1271" extrusionOk="0">
                <a:moveTo>
                  <a:pt x="1129" y="953"/>
                </a:moveTo>
                <a:cubicBezTo>
                  <a:pt x="952" y="1166"/>
                  <a:pt x="828" y="1221"/>
                  <a:pt x="564" y="1270"/>
                </a:cubicBezTo>
                <a:cubicBezTo>
                  <a:pt x="347" y="1211"/>
                  <a:pt x="188" y="1087"/>
                  <a:pt x="38" y="908"/>
                </a:cubicBezTo>
                <a:cubicBezTo>
                  <a:pt x="25" y="863"/>
                  <a:pt x="0" y="819"/>
                  <a:pt x="0" y="774"/>
                </a:cubicBezTo>
                <a:cubicBezTo>
                  <a:pt x="0" y="660"/>
                  <a:pt x="118" y="258"/>
                  <a:pt x="202" y="183"/>
                </a:cubicBezTo>
                <a:cubicBezTo>
                  <a:pt x="277" y="119"/>
                  <a:pt x="506" y="39"/>
                  <a:pt x="603" y="0"/>
                </a:cubicBezTo>
                <a:cubicBezTo>
                  <a:pt x="1005" y="54"/>
                  <a:pt x="842" y="49"/>
                  <a:pt x="1089" y="49"/>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88" name="Google Shape;988;p50"/>
          <p:cNvSpPr/>
          <p:nvPr/>
        </p:nvSpPr>
        <p:spPr>
          <a:xfrm>
            <a:off x="3028951" y="3429001"/>
            <a:ext cx="217885" cy="32147"/>
          </a:xfrm>
          <a:custGeom>
            <a:avLst/>
            <a:gdLst/>
            <a:ahLst/>
            <a:cxnLst/>
            <a:rect l="l" t="t" r="r" b="b"/>
            <a:pathLst>
              <a:path w="807" h="119" extrusionOk="0">
                <a:moveTo>
                  <a:pt x="79" y="118"/>
                </a:moveTo>
                <a:cubicBezTo>
                  <a:pt x="394" y="0"/>
                  <a:pt x="0" y="118"/>
                  <a:pt x="323" y="118"/>
                </a:cubicBezTo>
                <a:cubicBezTo>
                  <a:pt x="482" y="118"/>
                  <a:pt x="646" y="72"/>
                  <a:pt x="806" y="72"/>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89" name="Google Shape;989;p50"/>
          <p:cNvSpPr/>
          <p:nvPr/>
        </p:nvSpPr>
        <p:spPr>
          <a:xfrm>
            <a:off x="5257801" y="3486151"/>
            <a:ext cx="217885" cy="30956"/>
          </a:xfrm>
          <a:custGeom>
            <a:avLst/>
            <a:gdLst/>
            <a:ahLst/>
            <a:cxnLst/>
            <a:rect l="l" t="t" r="r" b="b"/>
            <a:pathLst>
              <a:path w="807" h="115" extrusionOk="0">
                <a:moveTo>
                  <a:pt x="79" y="114"/>
                </a:moveTo>
                <a:cubicBezTo>
                  <a:pt x="394" y="0"/>
                  <a:pt x="0" y="114"/>
                  <a:pt x="323" y="114"/>
                </a:cubicBezTo>
                <a:cubicBezTo>
                  <a:pt x="482" y="114"/>
                  <a:pt x="646" y="69"/>
                  <a:pt x="806" y="69"/>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90" name="Google Shape;990;p50"/>
          <p:cNvSpPr/>
          <p:nvPr/>
        </p:nvSpPr>
        <p:spPr>
          <a:xfrm>
            <a:off x="4572001" y="3486151"/>
            <a:ext cx="217885" cy="30956"/>
          </a:xfrm>
          <a:custGeom>
            <a:avLst/>
            <a:gdLst/>
            <a:ahLst/>
            <a:cxnLst/>
            <a:rect l="l" t="t" r="r" b="b"/>
            <a:pathLst>
              <a:path w="807" h="115" extrusionOk="0">
                <a:moveTo>
                  <a:pt x="79" y="114"/>
                </a:moveTo>
                <a:cubicBezTo>
                  <a:pt x="394" y="0"/>
                  <a:pt x="0" y="114"/>
                  <a:pt x="323" y="114"/>
                </a:cubicBezTo>
                <a:cubicBezTo>
                  <a:pt x="482" y="114"/>
                  <a:pt x="646" y="69"/>
                  <a:pt x="806" y="69"/>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91" name="Google Shape;991;p50"/>
          <p:cNvSpPr/>
          <p:nvPr/>
        </p:nvSpPr>
        <p:spPr>
          <a:xfrm>
            <a:off x="3771901" y="3486151"/>
            <a:ext cx="216694" cy="30956"/>
          </a:xfrm>
          <a:custGeom>
            <a:avLst/>
            <a:gdLst/>
            <a:ahLst/>
            <a:cxnLst/>
            <a:rect l="l" t="t" r="r" b="b"/>
            <a:pathLst>
              <a:path w="803" h="115" extrusionOk="0">
                <a:moveTo>
                  <a:pt x="78" y="114"/>
                </a:moveTo>
                <a:cubicBezTo>
                  <a:pt x="391" y="0"/>
                  <a:pt x="0" y="114"/>
                  <a:pt x="321" y="114"/>
                </a:cubicBezTo>
                <a:cubicBezTo>
                  <a:pt x="479" y="114"/>
                  <a:pt x="643" y="69"/>
                  <a:pt x="802" y="69"/>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92" name="Google Shape;992;p50"/>
          <p:cNvSpPr/>
          <p:nvPr/>
        </p:nvSpPr>
        <p:spPr>
          <a:xfrm>
            <a:off x="5086351" y="3771901"/>
            <a:ext cx="98822" cy="197644"/>
          </a:xfrm>
          <a:custGeom>
            <a:avLst/>
            <a:gdLst/>
            <a:ahLst/>
            <a:cxnLst/>
            <a:rect l="l" t="t" r="r" b="b"/>
            <a:pathLst>
              <a:path w="367" h="732" extrusionOk="0">
                <a:moveTo>
                  <a:pt x="366" y="6"/>
                </a:moveTo>
                <a:cubicBezTo>
                  <a:pt x="0" y="331"/>
                  <a:pt x="271" y="0"/>
                  <a:pt x="271" y="406"/>
                </a:cubicBezTo>
                <a:cubicBezTo>
                  <a:pt x="271" y="731"/>
                  <a:pt x="51" y="550"/>
                  <a:pt x="271" y="693"/>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93" name="Google Shape;993;p50"/>
          <p:cNvSpPr/>
          <p:nvPr/>
        </p:nvSpPr>
        <p:spPr>
          <a:xfrm>
            <a:off x="2857501" y="3771900"/>
            <a:ext cx="11906" cy="152400"/>
          </a:xfrm>
          <a:custGeom>
            <a:avLst/>
            <a:gdLst/>
            <a:ahLst/>
            <a:cxnLst/>
            <a:rect l="l" t="t" r="r" b="b"/>
            <a:pathLst>
              <a:path w="44" h="565" extrusionOk="0">
                <a:moveTo>
                  <a:pt x="43" y="564"/>
                </a:moveTo>
                <a:cubicBezTo>
                  <a:pt x="28" y="374"/>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94" name="Google Shape;994;p50"/>
          <p:cNvSpPr/>
          <p:nvPr/>
        </p:nvSpPr>
        <p:spPr>
          <a:xfrm>
            <a:off x="5143500" y="4514850"/>
            <a:ext cx="10716" cy="152400"/>
          </a:xfrm>
          <a:custGeom>
            <a:avLst/>
            <a:gdLst/>
            <a:ahLst/>
            <a:cxnLst/>
            <a:rect l="l" t="t" r="r" b="b"/>
            <a:pathLst>
              <a:path w="40" h="565" extrusionOk="0">
                <a:moveTo>
                  <a:pt x="39" y="564"/>
                </a:moveTo>
                <a:cubicBezTo>
                  <a:pt x="25" y="374"/>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95" name="Google Shape;995;p50"/>
          <p:cNvSpPr txBox="1"/>
          <p:nvPr/>
        </p:nvSpPr>
        <p:spPr>
          <a:xfrm>
            <a:off x="5886450" y="1714501"/>
            <a:ext cx="1943100" cy="728758"/>
          </a:xfrm>
          <a:prstGeom prst="rect">
            <a:avLst/>
          </a:prstGeom>
          <a:noFill/>
          <a:ln>
            <a:noFill/>
          </a:ln>
        </p:spPr>
        <p:txBody>
          <a:bodyPr spcFirstLastPara="1" wrap="square" lIns="67500" tIns="35100" rIns="67500" bIns="35100" anchor="t" anchorCtr="0">
            <a:noAutofit/>
          </a:bodyPr>
          <a:lstStyle/>
          <a:p>
            <a:pPr marL="0" marR="0" lvl="0" indent="0" algn="l" rtl="0">
              <a:lnSpc>
                <a:spcPct val="95000"/>
              </a:lnSpc>
              <a:spcBef>
                <a:spcPts val="0"/>
              </a:spcBef>
              <a:spcAft>
                <a:spcPts val="0"/>
              </a:spcAft>
              <a:buClr>
                <a:srgbClr val="FFFFFF"/>
              </a:buClr>
              <a:buSzPts val="4500"/>
              <a:buFont typeface="Times New Roman"/>
              <a:buNone/>
            </a:pPr>
            <a:r>
              <a:rPr lang="ru" sz="4500" b="0" i="0" u="none" strike="noStrike" cap="none">
                <a:solidFill>
                  <a:srgbClr val="FF6633"/>
                </a:solidFill>
                <a:latin typeface="Times New Roman"/>
                <a:ea typeface="Times New Roman"/>
                <a:cs typeface="Times New Roman"/>
                <a:sym typeface="Times New Roman"/>
              </a:rPr>
              <a:t>same? </a:t>
            </a:r>
            <a:endParaRPr sz="1100" b="0" i="0" u="none" strike="noStrike" cap="none">
              <a:solidFill>
                <a:srgbClr val="000000"/>
              </a:solidFill>
              <a:latin typeface="Arial"/>
              <a:ea typeface="Arial"/>
              <a:cs typeface="Arial"/>
              <a:sym typeface="Arial"/>
            </a:endParaRPr>
          </a:p>
        </p:txBody>
      </p:sp>
      <p:grpSp>
        <p:nvGrpSpPr>
          <p:cNvPr id="996" name="Google Shape;996;p50"/>
          <p:cNvGrpSpPr/>
          <p:nvPr/>
        </p:nvGrpSpPr>
        <p:grpSpPr>
          <a:xfrm>
            <a:off x="1931194" y="4736306"/>
            <a:ext cx="2437209" cy="386953"/>
            <a:chOff x="662" y="3978"/>
            <a:chExt cx="2047" cy="325"/>
          </a:xfrm>
        </p:grpSpPr>
        <p:sp>
          <p:nvSpPr>
            <p:cNvPr id="997" name="Google Shape;997;p50"/>
            <p:cNvSpPr/>
            <p:nvPr/>
          </p:nvSpPr>
          <p:spPr>
            <a:xfrm>
              <a:off x="662" y="3978"/>
              <a:ext cx="2047" cy="325"/>
            </a:xfrm>
            <a:prstGeom prst="roundRect">
              <a:avLst>
                <a:gd name="adj" fmla="val 306"/>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998" name="Google Shape;998;p50"/>
            <p:cNvSpPr/>
            <p:nvPr/>
          </p:nvSpPr>
          <p:spPr>
            <a:xfrm>
              <a:off x="662" y="3978"/>
              <a:ext cx="2047" cy="325"/>
            </a:xfrm>
            <a:prstGeom prst="roundRect">
              <a:avLst>
                <a:gd name="adj" fmla="val 306"/>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gr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002"/>
        <p:cNvGrpSpPr/>
        <p:nvPr/>
      </p:nvGrpSpPr>
      <p:grpSpPr>
        <a:xfrm>
          <a:off x="0" y="0"/>
          <a:ext cx="0" cy="0"/>
          <a:chOff x="0" y="0"/>
          <a:chExt cx="0" cy="0"/>
        </a:xfrm>
      </p:grpSpPr>
      <p:sp>
        <p:nvSpPr>
          <p:cNvPr id="1003" name="Google Shape;1003;p51"/>
          <p:cNvSpPr/>
          <p:nvPr/>
        </p:nvSpPr>
        <p:spPr>
          <a:xfrm>
            <a:off x="4229100" y="1485900"/>
            <a:ext cx="304800" cy="342900"/>
          </a:xfrm>
          <a:custGeom>
            <a:avLst/>
            <a:gdLst/>
            <a:ahLst/>
            <a:cxnLst/>
            <a:rect l="l" t="t" r="r" b="b"/>
            <a:pathLst>
              <a:path w="1130" h="1271" extrusionOk="0">
                <a:moveTo>
                  <a:pt x="1129" y="953"/>
                </a:moveTo>
                <a:cubicBezTo>
                  <a:pt x="952" y="1166"/>
                  <a:pt x="828" y="1221"/>
                  <a:pt x="564" y="1270"/>
                </a:cubicBezTo>
                <a:cubicBezTo>
                  <a:pt x="347" y="1211"/>
                  <a:pt x="188" y="1087"/>
                  <a:pt x="38" y="908"/>
                </a:cubicBezTo>
                <a:cubicBezTo>
                  <a:pt x="25" y="863"/>
                  <a:pt x="0" y="819"/>
                  <a:pt x="0" y="774"/>
                </a:cubicBezTo>
                <a:cubicBezTo>
                  <a:pt x="0" y="660"/>
                  <a:pt x="118" y="258"/>
                  <a:pt x="202" y="183"/>
                </a:cubicBezTo>
                <a:cubicBezTo>
                  <a:pt x="277" y="119"/>
                  <a:pt x="506" y="39"/>
                  <a:pt x="603" y="0"/>
                </a:cubicBezTo>
                <a:cubicBezTo>
                  <a:pt x="1005" y="54"/>
                  <a:pt x="842" y="49"/>
                  <a:pt x="1089" y="49"/>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04" name="Google Shape;1004;p51"/>
          <p:cNvSpPr/>
          <p:nvPr/>
        </p:nvSpPr>
        <p:spPr>
          <a:xfrm>
            <a:off x="3543300" y="857250"/>
            <a:ext cx="304800" cy="342900"/>
          </a:xfrm>
          <a:custGeom>
            <a:avLst/>
            <a:gdLst/>
            <a:ahLst/>
            <a:cxnLst/>
            <a:rect l="l" t="t" r="r" b="b"/>
            <a:pathLst>
              <a:path w="1130" h="1271" extrusionOk="0">
                <a:moveTo>
                  <a:pt x="1129" y="953"/>
                </a:moveTo>
                <a:cubicBezTo>
                  <a:pt x="952" y="1166"/>
                  <a:pt x="828" y="1221"/>
                  <a:pt x="564" y="1270"/>
                </a:cubicBezTo>
                <a:cubicBezTo>
                  <a:pt x="347" y="1211"/>
                  <a:pt x="188" y="1087"/>
                  <a:pt x="38" y="908"/>
                </a:cubicBezTo>
                <a:cubicBezTo>
                  <a:pt x="25" y="863"/>
                  <a:pt x="0" y="819"/>
                  <a:pt x="0" y="774"/>
                </a:cubicBezTo>
                <a:cubicBezTo>
                  <a:pt x="0" y="660"/>
                  <a:pt x="118" y="258"/>
                  <a:pt x="202" y="183"/>
                </a:cubicBezTo>
                <a:cubicBezTo>
                  <a:pt x="277" y="119"/>
                  <a:pt x="506" y="39"/>
                  <a:pt x="603" y="0"/>
                </a:cubicBezTo>
                <a:cubicBezTo>
                  <a:pt x="1005" y="54"/>
                  <a:pt x="842" y="49"/>
                  <a:pt x="1089" y="49"/>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05" name="Google Shape;1005;p51"/>
          <p:cNvSpPr/>
          <p:nvPr/>
        </p:nvSpPr>
        <p:spPr>
          <a:xfrm>
            <a:off x="4229100" y="857250"/>
            <a:ext cx="304800" cy="342900"/>
          </a:xfrm>
          <a:custGeom>
            <a:avLst/>
            <a:gdLst/>
            <a:ahLst/>
            <a:cxnLst/>
            <a:rect l="l" t="t" r="r" b="b"/>
            <a:pathLst>
              <a:path w="1130" h="1271" extrusionOk="0">
                <a:moveTo>
                  <a:pt x="1129" y="953"/>
                </a:moveTo>
                <a:cubicBezTo>
                  <a:pt x="952" y="1166"/>
                  <a:pt x="828" y="1221"/>
                  <a:pt x="564" y="1270"/>
                </a:cubicBezTo>
                <a:cubicBezTo>
                  <a:pt x="347" y="1211"/>
                  <a:pt x="188" y="1087"/>
                  <a:pt x="38" y="908"/>
                </a:cubicBezTo>
                <a:cubicBezTo>
                  <a:pt x="25" y="863"/>
                  <a:pt x="0" y="819"/>
                  <a:pt x="0" y="774"/>
                </a:cubicBezTo>
                <a:cubicBezTo>
                  <a:pt x="0" y="660"/>
                  <a:pt x="118" y="258"/>
                  <a:pt x="202" y="183"/>
                </a:cubicBezTo>
                <a:cubicBezTo>
                  <a:pt x="277" y="119"/>
                  <a:pt x="506" y="39"/>
                  <a:pt x="603" y="0"/>
                </a:cubicBezTo>
                <a:cubicBezTo>
                  <a:pt x="1005" y="54"/>
                  <a:pt x="842" y="49"/>
                  <a:pt x="1089" y="49"/>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06" name="Google Shape;1006;p51"/>
          <p:cNvSpPr/>
          <p:nvPr/>
        </p:nvSpPr>
        <p:spPr>
          <a:xfrm>
            <a:off x="4914900" y="857250"/>
            <a:ext cx="304800" cy="342900"/>
          </a:xfrm>
          <a:custGeom>
            <a:avLst/>
            <a:gdLst/>
            <a:ahLst/>
            <a:cxnLst/>
            <a:rect l="l" t="t" r="r" b="b"/>
            <a:pathLst>
              <a:path w="1130" h="1271" extrusionOk="0">
                <a:moveTo>
                  <a:pt x="1129" y="953"/>
                </a:moveTo>
                <a:cubicBezTo>
                  <a:pt x="952" y="1166"/>
                  <a:pt x="828" y="1221"/>
                  <a:pt x="564" y="1270"/>
                </a:cubicBezTo>
                <a:cubicBezTo>
                  <a:pt x="347" y="1211"/>
                  <a:pt x="188" y="1087"/>
                  <a:pt x="38" y="908"/>
                </a:cubicBezTo>
                <a:cubicBezTo>
                  <a:pt x="25" y="863"/>
                  <a:pt x="0" y="819"/>
                  <a:pt x="0" y="774"/>
                </a:cubicBezTo>
                <a:cubicBezTo>
                  <a:pt x="0" y="660"/>
                  <a:pt x="118" y="258"/>
                  <a:pt x="202" y="183"/>
                </a:cubicBezTo>
                <a:cubicBezTo>
                  <a:pt x="277" y="119"/>
                  <a:pt x="506" y="39"/>
                  <a:pt x="603" y="0"/>
                </a:cubicBezTo>
                <a:cubicBezTo>
                  <a:pt x="1005" y="54"/>
                  <a:pt x="842" y="49"/>
                  <a:pt x="1089" y="49"/>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07" name="Google Shape;1007;p51"/>
          <p:cNvSpPr/>
          <p:nvPr/>
        </p:nvSpPr>
        <p:spPr>
          <a:xfrm>
            <a:off x="5600700" y="857250"/>
            <a:ext cx="304800" cy="342900"/>
          </a:xfrm>
          <a:custGeom>
            <a:avLst/>
            <a:gdLst/>
            <a:ahLst/>
            <a:cxnLst/>
            <a:rect l="l" t="t" r="r" b="b"/>
            <a:pathLst>
              <a:path w="1130" h="1271" extrusionOk="0">
                <a:moveTo>
                  <a:pt x="1129" y="953"/>
                </a:moveTo>
                <a:cubicBezTo>
                  <a:pt x="952" y="1166"/>
                  <a:pt x="828" y="1221"/>
                  <a:pt x="564" y="1270"/>
                </a:cubicBezTo>
                <a:cubicBezTo>
                  <a:pt x="347" y="1211"/>
                  <a:pt x="188" y="1087"/>
                  <a:pt x="38" y="908"/>
                </a:cubicBezTo>
                <a:cubicBezTo>
                  <a:pt x="25" y="863"/>
                  <a:pt x="0" y="819"/>
                  <a:pt x="0" y="774"/>
                </a:cubicBezTo>
                <a:cubicBezTo>
                  <a:pt x="0" y="660"/>
                  <a:pt x="118" y="258"/>
                  <a:pt x="202" y="183"/>
                </a:cubicBezTo>
                <a:cubicBezTo>
                  <a:pt x="277" y="119"/>
                  <a:pt x="506" y="39"/>
                  <a:pt x="603" y="0"/>
                </a:cubicBezTo>
                <a:cubicBezTo>
                  <a:pt x="1005" y="54"/>
                  <a:pt x="842" y="49"/>
                  <a:pt x="1089" y="49"/>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08" name="Google Shape;1008;p51"/>
          <p:cNvSpPr/>
          <p:nvPr/>
        </p:nvSpPr>
        <p:spPr>
          <a:xfrm>
            <a:off x="6286500" y="857250"/>
            <a:ext cx="304800" cy="342900"/>
          </a:xfrm>
          <a:custGeom>
            <a:avLst/>
            <a:gdLst/>
            <a:ahLst/>
            <a:cxnLst/>
            <a:rect l="l" t="t" r="r" b="b"/>
            <a:pathLst>
              <a:path w="1130" h="1271" extrusionOk="0">
                <a:moveTo>
                  <a:pt x="1129" y="953"/>
                </a:moveTo>
                <a:cubicBezTo>
                  <a:pt x="952" y="1166"/>
                  <a:pt x="828" y="1221"/>
                  <a:pt x="564" y="1270"/>
                </a:cubicBezTo>
                <a:cubicBezTo>
                  <a:pt x="347" y="1211"/>
                  <a:pt x="188" y="1087"/>
                  <a:pt x="38" y="908"/>
                </a:cubicBezTo>
                <a:cubicBezTo>
                  <a:pt x="25" y="863"/>
                  <a:pt x="0" y="819"/>
                  <a:pt x="0" y="774"/>
                </a:cubicBezTo>
                <a:cubicBezTo>
                  <a:pt x="0" y="660"/>
                  <a:pt x="118" y="258"/>
                  <a:pt x="202" y="183"/>
                </a:cubicBezTo>
                <a:cubicBezTo>
                  <a:pt x="277" y="119"/>
                  <a:pt x="506" y="39"/>
                  <a:pt x="603" y="0"/>
                </a:cubicBezTo>
                <a:cubicBezTo>
                  <a:pt x="1005" y="54"/>
                  <a:pt x="842" y="49"/>
                  <a:pt x="1089" y="49"/>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09" name="Google Shape;1009;p51"/>
          <p:cNvSpPr/>
          <p:nvPr/>
        </p:nvSpPr>
        <p:spPr>
          <a:xfrm>
            <a:off x="2743200" y="2800350"/>
            <a:ext cx="304800" cy="342900"/>
          </a:xfrm>
          <a:custGeom>
            <a:avLst/>
            <a:gdLst/>
            <a:ahLst/>
            <a:cxnLst/>
            <a:rect l="l" t="t" r="r" b="b"/>
            <a:pathLst>
              <a:path w="1130" h="1271" extrusionOk="0">
                <a:moveTo>
                  <a:pt x="1129" y="953"/>
                </a:moveTo>
                <a:cubicBezTo>
                  <a:pt x="952" y="1166"/>
                  <a:pt x="828" y="1221"/>
                  <a:pt x="564" y="1270"/>
                </a:cubicBezTo>
                <a:cubicBezTo>
                  <a:pt x="347" y="1211"/>
                  <a:pt x="188" y="1087"/>
                  <a:pt x="38" y="908"/>
                </a:cubicBezTo>
                <a:cubicBezTo>
                  <a:pt x="25" y="863"/>
                  <a:pt x="0" y="819"/>
                  <a:pt x="0" y="774"/>
                </a:cubicBezTo>
                <a:cubicBezTo>
                  <a:pt x="0" y="660"/>
                  <a:pt x="118" y="258"/>
                  <a:pt x="202" y="183"/>
                </a:cubicBezTo>
                <a:cubicBezTo>
                  <a:pt x="277" y="119"/>
                  <a:pt x="506" y="39"/>
                  <a:pt x="603" y="0"/>
                </a:cubicBezTo>
                <a:cubicBezTo>
                  <a:pt x="1005" y="54"/>
                  <a:pt x="842" y="49"/>
                  <a:pt x="1089" y="49"/>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10" name="Google Shape;1010;p51"/>
          <p:cNvSpPr/>
          <p:nvPr/>
        </p:nvSpPr>
        <p:spPr>
          <a:xfrm>
            <a:off x="4114800" y="3429000"/>
            <a:ext cx="304800" cy="342900"/>
          </a:xfrm>
          <a:custGeom>
            <a:avLst/>
            <a:gdLst/>
            <a:ahLst/>
            <a:cxnLst/>
            <a:rect l="l" t="t" r="r" b="b"/>
            <a:pathLst>
              <a:path w="1130" h="1271" extrusionOk="0">
                <a:moveTo>
                  <a:pt x="1129" y="953"/>
                </a:moveTo>
                <a:cubicBezTo>
                  <a:pt x="952" y="1166"/>
                  <a:pt x="828" y="1221"/>
                  <a:pt x="564" y="1270"/>
                </a:cubicBezTo>
                <a:cubicBezTo>
                  <a:pt x="347" y="1211"/>
                  <a:pt x="188" y="1087"/>
                  <a:pt x="38" y="908"/>
                </a:cubicBezTo>
                <a:cubicBezTo>
                  <a:pt x="25" y="863"/>
                  <a:pt x="0" y="819"/>
                  <a:pt x="0" y="774"/>
                </a:cubicBezTo>
                <a:cubicBezTo>
                  <a:pt x="0" y="660"/>
                  <a:pt x="118" y="258"/>
                  <a:pt x="202" y="183"/>
                </a:cubicBezTo>
                <a:cubicBezTo>
                  <a:pt x="277" y="119"/>
                  <a:pt x="506" y="39"/>
                  <a:pt x="603" y="0"/>
                </a:cubicBezTo>
                <a:cubicBezTo>
                  <a:pt x="1005" y="54"/>
                  <a:pt x="842" y="49"/>
                  <a:pt x="1089" y="49"/>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11" name="Google Shape;1011;p51"/>
          <p:cNvSpPr/>
          <p:nvPr/>
        </p:nvSpPr>
        <p:spPr>
          <a:xfrm>
            <a:off x="3429000" y="2800350"/>
            <a:ext cx="304800" cy="342900"/>
          </a:xfrm>
          <a:custGeom>
            <a:avLst/>
            <a:gdLst/>
            <a:ahLst/>
            <a:cxnLst/>
            <a:rect l="l" t="t" r="r" b="b"/>
            <a:pathLst>
              <a:path w="1130" h="1271" extrusionOk="0">
                <a:moveTo>
                  <a:pt x="1129" y="953"/>
                </a:moveTo>
                <a:cubicBezTo>
                  <a:pt x="952" y="1166"/>
                  <a:pt x="828" y="1221"/>
                  <a:pt x="564" y="1270"/>
                </a:cubicBezTo>
                <a:cubicBezTo>
                  <a:pt x="347" y="1211"/>
                  <a:pt x="188" y="1087"/>
                  <a:pt x="38" y="908"/>
                </a:cubicBezTo>
                <a:cubicBezTo>
                  <a:pt x="25" y="863"/>
                  <a:pt x="0" y="819"/>
                  <a:pt x="0" y="774"/>
                </a:cubicBezTo>
                <a:cubicBezTo>
                  <a:pt x="0" y="660"/>
                  <a:pt x="118" y="258"/>
                  <a:pt x="202" y="183"/>
                </a:cubicBezTo>
                <a:cubicBezTo>
                  <a:pt x="277" y="119"/>
                  <a:pt x="506" y="39"/>
                  <a:pt x="603" y="0"/>
                </a:cubicBezTo>
                <a:cubicBezTo>
                  <a:pt x="1005" y="54"/>
                  <a:pt x="842" y="49"/>
                  <a:pt x="1089" y="49"/>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12" name="Google Shape;1012;p51"/>
          <p:cNvSpPr/>
          <p:nvPr/>
        </p:nvSpPr>
        <p:spPr>
          <a:xfrm>
            <a:off x="4057650" y="2800350"/>
            <a:ext cx="304800" cy="342900"/>
          </a:xfrm>
          <a:custGeom>
            <a:avLst/>
            <a:gdLst/>
            <a:ahLst/>
            <a:cxnLst/>
            <a:rect l="l" t="t" r="r" b="b"/>
            <a:pathLst>
              <a:path w="1130" h="1271" extrusionOk="0">
                <a:moveTo>
                  <a:pt x="1129" y="953"/>
                </a:moveTo>
                <a:cubicBezTo>
                  <a:pt x="952" y="1166"/>
                  <a:pt x="828" y="1221"/>
                  <a:pt x="564" y="1270"/>
                </a:cubicBezTo>
                <a:cubicBezTo>
                  <a:pt x="347" y="1211"/>
                  <a:pt x="188" y="1087"/>
                  <a:pt x="38" y="908"/>
                </a:cubicBezTo>
                <a:cubicBezTo>
                  <a:pt x="25" y="863"/>
                  <a:pt x="0" y="819"/>
                  <a:pt x="0" y="774"/>
                </a:cubicBezTo>
                <a:cubicBezTo>
                  <a:pt x="0" y="660"/>
                  <a:pt x="118" y="258"/>
                  <a:pt x="202" y="183"/>
                </a:cubicBezTo>
                <a:cubicBezTo>
                  <a:pt x="277" y="119"/>
                  <a:pt x="506" y="39"/>
                  <a:pt x="603" y="0"/>
                </a:cubicBezTo>
                <a:cubicBezTo>
                  <a:pt x="1005" y="54"/>
                  <a:pt x="842" y="49"/>
                  <a:pt x="1089" y="49"/>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13" name="Google Shape;1013;p51"/>
          <p:cNvSpPr/>
          <p:nvPr/>
        </p:nvSpPr>
        <p:spPr>
          <a:xfrm>
            <a:off x="4686300" y="2743200"/>
            <a:ext cx="304800" cy="342900"/>
          </a:xfrm>
          <a:custGeom>
            <a:avLst/>
            <a:gdLst/>
            <a:ahLst/>
            <a:cxnLst/>
            <a:rect l="l" t="t" r="r" b="b"/>
            <a:pathLst>
              <a:path w="1130" h="1271" extrusionOk="0">
                <a:moveTo>
                  <a:pt x="1129" y="953"/>
                </a:moveTo>
                <a:cubicBezTo>
                  <a:pt x="952" y="1166"/>
                  <a:pt x="828" y="1221"/>
                  <a:pt x="564" y="1270"/>
                </a:cubicBezTo>
                <a:cubicBezTo>
                  <a:pt x="347" y="1211"/>
                  <a:pt x="188" y="1087"/>
                  <a:pt x="38" y="908"/>
                </a:cubicBezTo>
                <a:cubicBezTo>
                  <a:pt x="25" y="863"/>
                  <a:pt x="0" y="819"/>
                  <a:pt x="0" y="774"/>
                </a:cubicBezTo>
                <a:cubicBezTo>
                  <a:pt x="0" y="660"/>
                  <a:pt x="118" y="258"/>
                  <a:pt x="202" y="183"/>
                </a:cubicBezTo>
                <a:cubicBezTo>
                  <a:pt x="277" y="119"/>
                  <a:pt x="506" y="39"/>
                  <a:pt x="603" y="0"/>
                </a:cubicBezTo>
                <a:cubicBezTo>
                  <a:pt x="1005" y="54"/>
                  <a:pt x="842" y="49"/>
                  <a:pt x="1089" y="49"/>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14" name="Google Shape;1014;p51"/>
          <p:cNvSpPr/>
          <p:nvPr/>
        </p:nvSpPr>
        <p:spPr>
          <a:xfrm>
            <a:off x="5314950" y="2743200"/>
            <a:ext cx="304800" cy="342900"/>
          </a:xfrm>
          <a:custGeom>
            <a:avLst/>
            <a:gdLst/>
            <a:ahLst/>
            <a:cxnLst/>
            <a:rect l="l" t="t" r="r" b="b"/>
            <a:pathLst>
              <a:path w="1130" h="1271" extrusionOk="0">
                <a:moveTo>
                  <a:pt x="1129" y="953"/>
                </a:moveTo>
                <a:cubicBezTo>
                  <a:pt x="952" y="1166"/>
                  <a:pt x="828" y="1221"/>
                  <a:pt x="564" y="1270"/>
                </a:cubicBezTo>
                <a:cubicBezTo>
                  <a:pt x="347" y="1211"/>
                  <a:pt x="188" y="1087"/>
                  <a:pt x="38" y="908"/>
                </a:cubicBezTo>
                <a:cubicBezTo>
                  <a:pt x="25" y="863"/>
                  <a:pt x="0" y="819"/>
                  <a:pt x="0" y="774"/>
                </a:cubicBezTo>
                <a:cubicBezTo>
                  <a:pt x="0" y="660"/>
                  <a:pt x="118" y="258"/>
                  <a:pt x="202" y="183"/>
                </a:cubicBezTo>
                <a:cubicBezTo>
                  <a:pt x="277" y="119"/>
                  <a:pt x="506" y="39"/>
                  <a:pt x="603" y="0"/>
                </a:cubicBezTo>
                <a:cubicBezTo>
                  <a:pt x="1005" y="54"/>
                  <a:pt x="842" y="49"/>
                  <a:pt x="1089" y="49"/>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15" name="Google Shape;1015;p51"/>
          <p:cNvSpPr/>
          <p:nvPr/>
        </p:nvSpPr>
        <p:spPr>
          <a:xfrm>
            <a:off x="5943601" y="1028701"/>
            <a:ext cx="217885" cy="32147"/>
          </a:xfrm>
          <a:custGeom>
            <a:avLst/>
            <a:gdLst/>
            <a:ahLst/>
            <a:cxnLst/>
            <a:rect l="l" t="t" r="r" b="b"/>
            <a:pathLst>
              <a:path w="807" h="119" extrusionOk="0">
                <a:moveTo>
                  <a:pt x="79" y="118"/>
                </a:moveTo>
                <a:cubicBezTo>
                  <a:pt x="394" y="0"/>
                  <a:pt x="0" y="118"/>
                  <a:pt x="323" y="118"/>
                </a:cubicBezTo>
                <a:cubicBezTo>
                  <a:pt x="482" y="118"/>
                  <a:pt x="646" y="72"/>
                  <a:pt x="806" y="72"/>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16" name="Google Shape;1016;p51"/>
          <p:cNvSpPr/>
          <p:nvPr/>
        </p:nvSpPr>
        <p:spPr>
          <a:xfrm>
            <a:off x="5257801" y="971551"/>
            <a:ext cx="217885" cy="32147"/>
          </a:xfrm>
          <a:custGeom>
            <a:avLst/>
            <a:gdLst/>
            <a:ahLst/>
            <a:cxnLst/>
            <a:rect l="l" t="t" r="r" b="b"/>
            <a:pathLst>
              <a:path w="807" h="119" extrusionOk="0">
                <a:moveTo>
                  <a:pt x="79" y="118"/>
                </a:moveTo>
                <a:cubicBezTo>
                  <a:pt x="394" y="0"/>
                  <a:pt x="0" y="118"/>
                  <a:pt x="323" y="118"/>
                </a:cubicBezTo>
                <a:cubicBezTo>
                  <a:pt x="482" y="118"/>
                  <a:pt x="646" y="72"/>
                  <a:pt x="806" y="72"/>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17" name="Google Shape;1017;p51"/>
          <p:cNvSpPr/>
          <p:nvPr/>
        </p:nvSpPr>
        <p:spPr>
          <a:xfrm>
            <a:off x="4572001" y="1028701"/>
            <a:ext cx="217885" cy="32147"/>
          </a:xfrm>
          <a:custGeom>
            <a:avLst/>
            <a:gdLst/>
            <a:ahLst/>
            <a:cxnLst/>
            <a:rect l="l" t="t" r="r" b="b"/>
            <a:pathLst>
              <a:path w="807" h="119" extrusionOk="0">
                <a:moveTo>
                  <a:pt x="79" y="118"/>
                </a:moveTo>
                <a:cubicBezTo>
                  <a:pt x="394" y="0"/>
                  <a:pt x="0" y="118"/>
                  <a:pt x="323" y="118"/>
                </a:cubicBezTo>
                <a:cubicBezTo>
                  <a:pt x="482" y="118"/>
                  <a:pt x="646" y="72"/>
                  <a:pt x="806" y="72"/>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18" name="Google Shape;1018;p51"/>
          <p:cNvSpPr/>
          <p:nvPr/>
        </p:nvSpPr>
        <p:spPr>
          <a:xfrm>
            <a:off x="3886201" y="1028701"/>
            <a:ext cx="217885" cy="32147"/>
          </a:xfrm>
          <a:custGeom>
            <a:avLst/>
            <a:gdLst/>
            <a:ahLst/>
            <a:cxnLst/>
            <a:rect l="l" t="t" r="r" b="b"/>
            <a:pathLst>
              <a:path w="807" h="119" extrusionOk="0">
                <a:moveTo>
                  <a:pt x="79" y="118"/>
                </a:moveTo>
                <a:cubicBezTo>
                  <a:pt x="394" y="0"/>
                  <a:pt x="0" y="118"/>
                  <a:pt x="323" y="118"/>
                </a:cubicBezTo>
                <a:cubicBezTo>
                  <a:pt x="482" y="118"/>
                  <a:pt x="646" y="72"/>
                  <a:pt x="806" y="72"/>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19" name="Google Shape;1019;p51"/>
          <p:cNvSpPr/>
          <p:nvPr/>
        </p:nvSpPr>
        <p:spPr>
          <a:xfrm>
            <a:off x="3086101" y="2971801"/>
            <a:ext cx="216694" cy="30956"/>
          </a:xfrm>
          <a:custGeom>
            <a:avLst/>
            <a:gdLst/>
            <a:ahLst/>
            <a:cxnLst/>
            <a:rect l="l" t="t" r="r" b="b"/>
            <a:pathLst>
              <a:path w="803" h="115" extrusionOk="0">
                <a:moveTo>
                  <a:pt x="78" y="114"/>
                </a:moveTo>
                <a:cubicBezTo>
                  <a:pt x="391" y="0"/>
                  <a:pt x="0" y="114"/>
                  <a:pt x="321" y="114"/>
                </a:cubicBezTo>
                <a:cubicBezTo>
                  <a:pt x="479" y="114"/>
                  <a:pt x="643" y="69"/>
                  <a:pt x="802" y="69"/>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20" name="Google Shape;1020;p51"/>
          <p:cNvSpPr/>
          <p:nvPr/>
        </p:nvSpPr>
        <p:spPr>
          <a:xfrm>
            <a:off x="3714751" y="2914651"/>
            <a:ext cx="217885" cy="32147"/>
          </a:xfrm>
          <a:custGeom>
            <a:avLst/>
            <a:gdLst/>
            <a:ahLst/>
            <a:cxnLst/>
            <a:rect l="l" t="t" r="r" b="b"/>
            <a:pathLst>
              <a:path w="807" h="119" extrusionOk="0">
                <a:moveTo>
                  <a:pt x="79" y="118"/>
                </a:moveTo>
                <a:cubicBezTo>
                  <a:pt x="394" y="0"/>
                  <a:pt x="0" y="118"/>
                  <a:pt x="323" y="118"/>
                </a:cubicBezTo>
                <a:cubicBezTo>
                  <a:pt x="482" y="118"/>
                  <a:pt x="646" y="72"/>
                  <a:pt x="806" y="72"/>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21" name="Google Shape;1021;p51"/>
          <p:cNvSpPr/>
          <p:nvPr/>
        </p:nvSpPr>
        <p:spPr>
          <a:xfrm>
            <a:off x="4343401" y="2914651"/>
            <a:ext cx="217885" cy="32147"/>
          </a:xfrm>
          <a:custGeom>
            <a:avLst/>
            <a:gdLst/>
            <a:ahLst/>
            <a:cxnLst/>
            <a:rect l="l" t="t" r="r" b="b"/>
            <a:pathLst>
              <a:path w="807" h="119" extrusionOk="0">
                <a:moveTo>
                  <a:pt x="79" y="118"/>
                </a:moveTo>
                <a:cubicBezTo>
                  <a:pt x="394" y="0"/>
                  <a:pt x="0" y="118"/>
                  <a:pt x="323" y="118"/>
                </a:cubicBezTo>
                <a:cubicBezTo>
                  <a:pt x="482" y="118"/>
                  <a:pt x="646" y="72"/>
                  <a:pt x="806" y="72"/>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22" name="Google Shape;1022;p51"/>
          <p:cNvSpPr/>
          <p:nvPr/>
        </p:nvSpPr>
        <p:spPr>
          <a:xfrm>
            <a:off x="5029201" y="2857501"/>
            <a:ext cx="217885" cy="32147"/>
          </a:xfrm>
          <a:custGeom>
            <a:avLst/>
            <a:gdLst/>
            <a:ahLst/>
            <a:cxnLst/>
            <a:rect l="l" t="t" r="r" b="b"/>
            <a:pathLst>
              <a:path w="807" h="119" extrusionOk="0">
                <a:moveTo>
                  <a:pt x="79" y="118"/>
                </a:moveTo>
                <a:cubicBezTo>
                  <a:pt x="394" y="0"/>
                  <a:pt x="0" y="118"/>
                  <a:pt x="323" y="118"/>
                </a:cubicBezTo>
                <a:cubicBezTo>
                  <a:pt x="482" y="118"/>
                  <a:pt x="646" y="72"/>
                  <a:pt x="806" y="72"/>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23" name="Google Shape;1023;p51"/>
          <p:cNvSpPr/>
          <p:nvPr/>
        </p:nvSpPr>
        <p:spPr>
          <a:xfrm>
            <a:off x="4343400" y="1257300"/>
            <a:ext cx="42862" cy="139304"/>
          </a:xfrm>
          <a:custGeom>
            <a:avLst/>
            <a:gdLst/>
            <a:ahLst/>
            <a:cxnLst/>
            <a:rect l="l" t="t" r="r" b="b"/>
            <a:pathLst>
              <a:path w="159" h="517" extrusionOk="0">
                <a:moveTo>
                  <a:pt x="158" y="3"/>
                </a:moveTo>
                <a:cubicBezTo>
                  <a:pt x="0" y="233"/>
                  <a:pt x="117" y="0"/>
                  <a:pt x="117" y="286"/>
                </a:cubicBezTo>
                <a:cubicBezTo>
                  <a:pt x="117" y="516"/>
                  <a:pt x="22" y="387"/>
                  <a:pt x="117" y="489"/>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24" name="Google Shape;1024;p51"/>
          <p:cNvSpPr/>
          <p:nvPr/>
        </p:nvSpPr>
        <p:spPr>
          <a:xfrm>
            <a:off x="4229101" y="3200400"/>
            <a:ext cx="41672" cy="139304"/>
          </a:xfrm>
          <a:custGeom>
            <a:avLst/>
            <a:gdLst/>
            <a:ahLst/>
            <a:cxnLst/>
            <a:rect l="l" t="t" r="r" b="b"/>
            <a:pathLst>
              <a:path w="155" h="517" extrusionOk="0">
                <a:moveTo>
                  <a:pt x="154" y="3"/>
                </a:moveTo>
                <a:cubicBezTo>
                  <a:pt x="0" y="233"/>
                  <a:pt x="114" y="0"/>
                  <a:pt x="114" y="286"/>
                </a:cubicBezTo>
                <a:cubicBezTo>
                  <a:pt x="114" y="516"/>
                  <a:pt x="21" y="387"/>
                  <a:pt x="114" y="489"/>
                </a:cubicBezTo>
              </a:path>
            </a:pathLst>
          </a:custGeom>
          <a:noFill/>
          <a:ln w="50750" cap="flat" cmpd="sng">
            <a:solidFill>
              <a:srgbClr val="00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25" name="Google Shape;1025;p51"/>
          <p:cNvSpPr/>
          <p:nvPr/>
        </p:nvSpPr>
        <p:spPr>
          <a:xfrm>
            <a:off x="3657601" y="571500"/>
            <a:ext cx="11906" cy="152400"/>
          </a:xfrm>
          <a:custGeom>
            <a:avLst/>
            <a:gdLst/>
            <a:ahLst/>
            <a:cxnLst/>
            <a:rect l="l" t="t" r="r" b="b"/>
            <a:pathLst>
              <a:path w="44" h="565" extrusionOk="0">
                <a:moveTo>
                  <a:pt x="43" y="564"/>
                </a:moveTo>
                <a:cubicBezTo>
                  <a:pt x="28" y="374"/>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26" name="Google Shape;1026;p51"/>
          <p:cNvSpPr/>
          <p:nvPr/>
        </p:nvSpPr>
        <p:spPr>
          <a:xfrm>
            <a:off x="6457951" y="628650"/>
            <a:ext cx="11906" cy="153591"/>
          </a:xfrm>
          <a:custGeom>
            <a:avLst/>
            <a:gdLst/>
            <a:ahLst/>
            <a:cxnLst/>
            <a:rect l="l" t="t" r="r" b="b"/>
            <a:pathLst>
              <a:path w="44" h="569" extrusionOk="0">
                <a:moveTo>
                  <a:pt x="43" y="568"/>
                </a:moveTo>
                <a:cubicBezTo>
                  <a:pt x="28" y="376"/>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27" name="Google Shape;1027;p51"/>
          <p:cNvSpPr/>
          <p:nvPr/>
        </p:nvSpPr>
        <p:spPr>
          <a:xfrm>
            <a:off x="5772151" y="571500"/>
            <a:ext cx="11906" cy="152400"/>
          </a:xfrm>
          <a:custGeom>
            <a:avLst/>
            <a:gdLst/>
            <a:ahLst/>
            <a:cxnLst/>
            <a:rect l="l" t="t" r="r" b="b"/>
            <a:pathLst>
              <a:path w="44" h="565" extrusionOk="0">
                <a:moveTo>
                  <a:pt x="43" y="564"/>
                </a:moveTo>
                <a:cubicBezTo>
                  <a:pt x="28" y="374"/>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28" name="Google Shape;1028;p51"/>
          <p:cNvSpPr/>
          <p:nvPr/>
        </p:nvSpPr>
        <p:spPr>
          <a:xfrm>
            <a:off x="5029201" y="571500"/>
            <a:ext cx="11906" cy="152400"/>
          </a:xfrm>
          <a:custGeom>
            <a:avLst/>
            <a:gdLst/>
            <a:ahLst/>
            <a:cxnLst/>
            <a:rect l="l" t="t" r="r" b="b"/>
            <a:pathLst>
              <a:path w="44" h="565" extrusionOk="0">
                <a:moveTo>
                  <a:pt x="43" y="564"/>
                </a:moveTo>
                <a:cubicBezTo>
                  <a:pt x="28" y="374"/>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29" name="Google Shape;1029;p51"/>
          <p:cNvSpPr/>
          <p:nvPr/>
        </p:nvSpPr>
        <p:spPr>
          <a:xfrm>
            <a:off x="4400551" y="571500"/>
            <a:ext cx="11906" cy="152400"/>
          </a:xfrm>
          <a:custGeom>
            <a:avLst/>
            <a:gdLst/>
            <a:ahLst/>
            <a:cxnLst/>
            <a:rect l="l" t="t" r="r" b="b"/>
            <a:pathLst>
              <a:path w="44" h="565" extrusionOk="0">
                <a:moveTo>
                  <a:pt x="43" y="564"/>
                </a:moveTo>
                <a:cubicBezTo>
                  <a:pt x="28" y="374"/>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30" name="Google Shape;1030;p51"/>
          <p:cNvSpPr/>
          <p:nvPr/>
        </p:nvSpPr>
        <p:spPr>
          <a:xfrm>
            <a:off x="3714751" y="1257300"/>
            <a:ext cx="11906" cy="152400"/>
          </a:xfrm>
          <a:custGeom>
            <a:avLst/>
            <a:gdLst/>
            <a:ahLst/>
            <a:cxnLst/>
            <a:rect l="l" t="t" r="r" b="b"/>
            <a:pathLst>
              <a:path w="44" h="565" extrusionOk="0">
                <a:moveTo>
                  <a:pt x="43" y="564"/>
                </a:moveTo>
                <a:cubicBezTo>
                  <a:pt x="28" y="374"/>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31" name="Google Shape;1031;p51"/>
          <p:cNvSpPr/>
          <p:nvPr/>
        </p:nvSpPr>
        <p:spPr>
          <a:xfrm>
            <a:off x="5143500" y="1257300"/>
            <a:ext cx="10716" cy="152400"/>
          </a:xfrm>
          <a:custGeom>
            <a:avLst/>
            <a:gdLst/>
            <a:ahLst/>
            <a:cxnLst/>
            <a:rect l="l" t="t" r="r" b="b"/>
            <a:pathLst>
              <a:path w="40" h="565" extrusionOk="0">
                <a:moveTo>
                  <a:pt x="39" y="564"/>
                </a:moveTo>
                <a:cubicBezTo>
                  <a:pt x="25" y="374"/>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32" name="Google Shape;1032;p51"/>
          <p:cNvSpPr/>
          <p:nvPr/>
        </p:nvSpPr>
        <p:spPr>
          <a:xfrm>
            <a:off x="5772151" y="1314450"/>
            <a:ext cx="11906" cy="153591"/>
          </a:xfrm>
          <a:custGeom>
            <a:avLst/>
            <a:gdLst/>
            <a:ahLst/>
            <a:cxnLst/>
            <a:rect l="l" t="t" r="r" b="b"/>
            <a:pathLst>
              <a:path w="44" h="569" extrusionOk="0">
                <a:moveTo>
                  <a:pt x="43" y="568"/>
                </a:moveTo>
                <a:cubicBezTo>
                  <a:pt x="28" y="376"/>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33" name="Google Shape;1033;p51"/>
          <p:cNvSpPr/>
          <p:nvPr/>
        </p:nvSpPr>
        <p:spPr>
          <a:xfrm>
            <a:off x="6457951" y="1257300"/>
            <a:ext cx="11906" cy="152400"/>
          </a:xfrm>
          <a:custGeom>
            <a:avLst/>
            <a:gdLst/>
            <a:ahLst/>
            <a:cxnLst/>
            <a:rect l="l" t="t" r="r" b="b"/>
            <a:pathLst>
              <a:path w="44" h="565" extrusionOk="0">
                <a:moveTo>
                  <a:pt x="43" y="564"/>
                </a:moveTo>
                <a:cubicBezTo>
                  <a:pt x="28" y="374"/>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34" name="Google Shape;1034;p51"/>
          <p:cNvSpPr/>
          <p:nvPr/>
        </p:nvSpPr>
        <p:spPr>
          <a:xfrm>
            <a:off x="4229101" y="2514600"/>
            <a:ext cx="11906" cy="153591"/>
          </a:xfrm>
          <a:custGeom>
            <a:avLst/>
            <a:gdLst/>
            <a:ahLst/>
            <a:cxnLst/>
            <a:rect l="l" t="t" r="r" b="b"/>
            <a:pathLst>
              <a:path w="44" h="569" extrusionOk="0">
                <a:moveTo>
                  <a:pt x="43" y="568"/>
                </a:moveTo>
                <a:cubicBezTo>
                  <a:pt x="28" y="376"/>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35" name="Google Shape;1035;p51"/>
          <p:cNvSpPr/>
          <p:nvPr/>
        </p:nvSpPr>
        <p:spPr>
          <a:xfrm>
            <a:off x="3600450" y="2514600"/>
            <a:ext cx="10716" cy="153591"/>
          </a:xfrm>
          <a:custGeom>
            <a:avLst/>
            <a:gdLst/>
            <a:ahLst/>
            <a:cxnLst/>
            <a:rect l="l" t="t" r="r" b="b"/>
            <a:pathLst>
              <a:path w="40" h="569" extrusionOk="0">
                <a:moveTo>
                  <a:pt x="39" y="568"/>
                </a:moveTo>
                <a:cubicBezTo>
                  <a:pt x="25" y="376"/>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36" name="Google Shape;1036;p51"/>
          <p:cNvSpPr/>
          <p:nvPr/>
        </p:nvSpPr>
        <p:spPr>
          <a:xfrm>
            <a:off x="2857501" y="2514600"/>
            <a:ext cx="11906" cy="153591"/>
          </a:xfrm>
          <a:custGeom>
            <a:avLst/>
            <a:gdLst/>
            <a:ahLst/>
            <a:cxnLst/>
            <a:rect l="l" t="t" r="r" b="b"/>
            <a:pathLst>
              <a:path w="44" h="569" extrusionOk="0">
                <a:moveTo>
                  <a:pt x="43" y="568"/>
                </a:moveTo>
                <a:cubicBezTo>
                  <a:pt x="28" y="376"/>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37" name="Google Shape;1037;p51"/>
          <p:cNvSpPr/>
          <p:nvPr/>
        </p:nvSpPr>
        <p:spPr>
          <a:xfrm>
            <a:off x="4400551" y="1885950"/>
            <a:ext cx="11906" cy="152400"/>
          </a:xfrm>
          <a:custGeom>
            <a:avLst/>
            <a:gdLst/>
            <a:ahLst/>
            <a:cxnLst/>
            <a:rect l="l" t="t" r="r" b="b"/>
            <a:pathLst>
              <a:path w="44" h="565" extrusionOk="0">
                <a:moveTo>
                  <a:pt x="43" y="564"/>
                </a:moveTo>
                <a:cubicBezTo>
                  <a:pt x="28" y="374"/>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38" name="Google Shape;1038;p51"/>
          <p:cNvSpPr/>
          <p:nvPr/>
        </p:nvSpPr>
        <p:spPr>
          <a:xfrm>
            <a:off x="3600450" y="3257550"/>
            <a:ext cx="10716" cy="152400"/>
          </a:xfrm>
          <a:custGeom>
            <a:avLst/>
            <a:gdLst/>
            <a:ahLst/>
            <a:cxnLst/>
            <a:rect l="l" t="t" r="r" b="b"/>
            <a:pathLst>
              <a:path w="40" h="565" extrusionOk="0">
                <a:moveTo>
                  <a:pt x="39" y="564"/>
                </a:moveTo>
                <a:cubicBezTo>
                  <a:pt x="25" y="374"/>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39" name="Google Shape;1039;p51"/>
          <p:cNvSpPr/>
          <p:nvPr/>
        </p:nvSpPr>
        <p:spPr>
          <a:xfrm>
            <a:off x="2857501" y="3257550"/>
            <a:ext cx="11906" cy="152400"/>
          </a:xfrm>
          <a:custGeom>
            <a:avLst/>
            <a:gdLst/>
            <a:ahLst/>
            <a:cxnLst/>
            <a:rect l="l" t="t" r="r" b="b"/>
            <a:pathLst>
              <a:path w="44" h="565" extrusionOk="0">
                <a:moveTo>
                  <a:pt x="43" y="564"/>
                </a:moveTo>
                <a:cubicBezTo>
                  <a:pt x="28" y="374"/>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40" name="Google Shape;1040;p51"/>
          <p:cNvSpPr/>
          <p:nvPr/>
        </p:nvSpPr>
        <p:spPr>
          <a:xfrm>
            <a:off x="5486400" y="2457450"/>
            <a:ext cx="10716" cy="152400"/>
          </a:xfrm>
          <a:custGeom>
            <a:avLst/>
            <a:gdLst/>
            <a:ahLst/>
            <a:cxnLst/>
            <a:rect l="l" t="t" r="r" b="b"/>
            <a:pathLst>
              <a:path w="40" h="565" extrusionOk="0">
                <a:moveTo>
                  <a:pt x="39" y="564"/>
                </a:moveTo>
                <a:cubicBezTo>
                  <a:pt x="25" y="374"/>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41" name="Google Shape;1041;p51"/>
          <p:cNvSpPr/>
          <p:nvPr/>
        </p:nvSpPr>
        <p:spPr>
          <a:xfrm>
            <a:off x="4857751" y="2514600"/>
            <a:ext cx="11906" cy="153591"/>
          </a:xfrm>
          <a:custGeom>
            <a:avLst/>
            <a:gdLst/>
            <a:ahLst/>
            <a:cxnLst/>
            <a:rect l="l" t="t" r="r" b="b"/>
            <a:pathLst>
              <a:path w="44" h="569" extrusionOk="0">
                <a:moveTo>
                  <a:pt x="43" y="568"/>
                </a:moveTo>
                <a:cubicBezTo>
                  <a:pt x="28" y="376"/>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42" name="Google Shape;1042;p51"/>
          <p:cNvSpPr/>
          <p:nvPr/>
        </p:nvSpPr>
        <p:spPr>
          <a:xfrm>
            <a:off x="5486400" y="3143250"/>
            <a:ext cx="10716" cy="152400"/>
          </a:xfrm>
          <a:custGeom>
            <a:avLst/>
            <a:gdLst/>
            <a:ahLst/>
            <a:cxnLst/>
            <a:rect l="l" t="t" r="r" b="b"/>
            <a:pathLst>
              <a:path w="40" h="565" extrusionOk="0">
                <a:moveTo>
                  <a:pt x="39" y="564"/>
                </a:moveTo>
                <a:cubicBezTo>
                  <a:pt x="25" y="374"/>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43" name="Google Shape;1043;p51"/>
          <p:cNvSpPr/>
          <p:nvPr/>
        </p:nvSpPr>
        <p:spPr>
          <a:xfrm>
            <a:off x="4914901" y="3200400"/>
            <a:ext cx="11906" cy="153591"/>
          </a:xfrm>
          <a:custGeom>
            <a:avLst/>
            <a:gdLst/>
            <a:ahLst/>
            <a:cxnLst/>
            <a:rect l="l" t="t" r="r" b="b"/>
            <a:pathLst>
              <a:path w="44" h="569" extrusionOk="0">
                <a:moveTo>
                  <a:pt x="43" y="568"/>
                </a:moveTo>
                <a:cubicBezTo>
                  <a:pt x="28" y="376"/>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44" name="Google Shape;1044;p51"/>
          <p:cNvSpPr/>
          <p:nvPr/>
        </p:nvSpPr>
        <p:spPr>
          <a:xfrm>
            <a:off x="4286250" y="3829050"/>
            <a:ext cx="10716" cy="152400"/>
          </a:xfrm>
          <a:custGeom>
            <a:avLst/>
            <a:gdLst/>
            <a:ahLst/>
            <a:cxnLst/>
            <a:rect l="l" t="t" r="r" b="b"/>
            <a:pathLst>
              <a:path w="40" h="565" extrusionOk="0">
                <a:moveTo>
                  <a:pt x="39" y="564"/>
                </a:moveTo>
                <a:cubicBezTo>
                  <a:pt x="25" y="374"/>
                  <a:pt x="0" y="0"/>
                  <a:pt x="0"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45" name="Google Shape;1045;p51"/>
          <p:cNvSpPr/>
          <p:nvPr/>
        </p:nvSpPr>
        <p:spPr>
          <a:xfrm>
            <a:off x="2457451" y="2971800"/>
            <a:ext cx="165497" cy="10716"/>
          </a:xfrm>
          <a:custGeom>
            <a:avLst/>
            <a:gdLst/>
            <a:ahLst/>
            <a:cxnLst/>
            <a:rect l="l" t="t" r="r" b="b"/>
            <a:pathLst>
              <a:path w="613" h="40" extrusionOk="0">
                <a:moveTo>
                  <a:pt x="0" y="39"/>
                </a:moveTo>
                <a:cubicBezTo>
                  <a:pt x="203" y="25"/>
                  <a:pt x="612" y="0"/>
                  <a:pt x="612"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46" name="Google Shape;1046;p51"/>
          <p:cNvSpPr/>
          <p:nvPr/>
        </p:nvSpPr>
        <p:spPr>
          <a:xfrm>
            <a:off x="4572001" y="1600200"/>
            <a:ext cx="165497" cy="10716"/>
          </a:xfrm>
          <a:custGeom>
            <a:avLst/>
            <a:gdLst/>
            <a:ahLst/>
            <a:cxnLst/>
            <a:rect l="l" t="t" r="r" b="b"/>
            <a:pathLst>
              <a:path w="613" h="40" extrusionOk="0">
                <a:moveTo>
                  <a:pt x="0" y="39"/>
                </a:moveTo>
                <a:cubicBezTo>
                  <a:pt x="203" y="25"/>
                  <a:pt x="612" y="0"/>
                  <a:pt x="612"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47" name="Google Shape;1047;p51"/>
          <p:cNvSpPr/>
          <p:nvPr/>
        </p:nvSpPr>
        <p:spPr>
          <a:xfrm>
            <a:off x="4000501" y="1657351"/>
            <a:ext cx="165497" cy="11906"/>
          </a:xfrm>
          <a:custGeom>
            <a:avLst/>
            <a:gdLst/>
            <a:ahLst/>
            <a:cxnLst/>
            <a:rect l="l" t="t" r="r" b="b"/>
            <a:pathLst>
              <a:path w="613" h="44" extrusionOk="0">
                <a:moveTo>
                  <a:pt x="0" y="43"/>
                </a:moveTo>
                <a:cubicBezTo>
                  <a:pt x="203" y="28"/>
                  <a:pt x="612" y="0"/>
                  <a:pt x="612"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48" name="Google Shape;1048;p51"/>
          <p:cNvSpPr/>
          <p:nvPr/>
        </p:nvSpPr>
        <p:spPr>
          <a:xfrm>
            <a:off x="6629401" y="1028701"/>
            <a:ext cx="165497" cy="11906"/>
          </a:xfrm>
          <a:custGeom>
            <a:avLst/>
            <a:gdLst/>
            <a:ahLst/>
            <a:cxnLst/>
            <a:rect l="l" t="t" r="r" b="b"/>
            <a:pathLst>
              <a:path w="613" h="44" extrusionOk="0">
                <a:moveTo>
                  <a:pt x="0" y="43"/>
                </a:moveTo>
                <a:cubicBezTo>
                  <a:pt x="203" y="28"/>
                  <a:pt x="612" y="0"/>
                  <a:pt x="612"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49" name="Google Shape;1049;p51"/>
          <p:cNvSpPr/>
          <p:nvPr/>
        </p:nvSpPr>
        <p:spPr>
          <a:xfrm>
            <a:off x="4400551" y="3600451"/>
            <a:ext cx="165497" cy="11906"/>
          </a:xfrm>
          <a:custGeom>
            <a:avLst/>
            <a:gdLst/>
            <a:ahLst/>
            <a:cxnLst/>
            <a:rect l="l" t="t" r="r" b="b"/>
            <a:pathLst>
              <a:path w="613" h="44" extrusionOk="0">
                <a:moveTo>
                  <a:pt x="0" y="43"/>
                </a:moveTo>
                <a:cubicBezTo>
                  <a:pt x="203" y="28"/>
                  <a:pt x="612" y="0"/>
                  <a:pt x="612"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50" name="Google Shape;1050;p51"/>
          <p:cNvSpPr/>
          <p:nvPr/>
        </p:nvSpPr>
        <p:spPr>
          <a:xfrm>
            <a:off x="3829051" y="3600451"/>
            <a:ext cx="165497" cy="11906"/>
          </a:xfrm>
          <a:custGeom>
            <a:avLst/>
            <a:gdLst/>
            <a:ahLst/>
            <a:cxnLst/>
            <a:rect l="l" t="t" r="r" b="b"/>
            <a:pathLst>
              <a:path w="613" h="44" extrusionOk="0">
                <a:moveTo>
                  <a:pt x="0" y="43"/>
                </a:moveTo>
                <a:cubicBezTo>
                  <a:pt x="203" y="28"/>
                  <a:pt x="612" y="0"/>
                  <a:pt x="612"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51" name="Google Shape;1051;p51"/>
          <p:cNvSpPr/>
          <p:nvPr/>
        </p:nvSpPr>
        <p:spPr>
          <a:xfrm>
            <a:off x="3314701" y="1028701"/>
            <a:ext cx="165497" cy="11906"/>
          </a:xfrm>
          <a:custGeom>
            <a:avLst/>
            <a:gdLst/>
            <a:ahLst/>
            <a:cxnLst/>
            <a:rect l="l" t="t" r="r" b="b"/>
            <a:pathLst>
              <a:path w="613" h="44" extrusionOk="0">
                <a:moveTo>
                  <a:pt x="0" y="43"/>
                </a:moveTo>
                <a:cubicBezTo>
                  <a:pt x="203" y="28"/>
                  <a:pt x="612" y="0"/>
                  <a:pt x="612"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52" name="Google Shape;1052;p51"/>
          <p:cNvSpPr/>
          <p:nvPr/>
        </p:nvSpPr>
        <p:spPr>
          <a:xfrm>
            <a:off x="5600701" y="2857501"/>
            <a:ext cx="165497" cy="11906"/>
          </a:xfrm>
          <a:custGeom>
            <a:avLst/>
            <a:gdLst/>
            <a:ahLst/>
            <a:cxnLst/>
            <a:rect l="l" t="t" r="r" b="b"/>
            <a:pathLst>
              <a:path w="613" h="44" extrusionOk="0">
                <a:moveTo>
                  <a:pt x="0" y="43"/>
                </a:moveTo>
                <a:cubicBezTo>
                  <a:pt x="203" y="28"/>
                  <a:pt x="612" y="0"/>
                  <a:pt x="612" y="0"/>
                </a:cubicBezTo>
              </a:path>
            </a:pathLst>
          </a:custGeom>
          <a:noFill/>
          <a:ln w="50750"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nvGrpSpPr>
          <p:cNvPr id="1053" name="Google Shape;1053;p51"/>
          <p:cNvGrpSpPr/>
          <p:nvPr/>
        </p:nvGrpSpPr>
        <p:grpSpPr>
          <a:xfrm>
            <a:off x="2457451" y="4572000"/>
            <a:ext cx="2437209" cy="386953"/>
            <a:chOff x="1104" y="3840"/>
            <a:chExt cx="2047" cy="325"/>
          </a:xfrm>
        </p:grpSpPr>
        <p:sp>
          <p:nvSpPr>
            <p:cNvPr id="1054" name="Google Shape;1054;p51"/>
            <p:cNvSpPr/>
            <p:nvPr/>
          </p:nvSpPr>
          <p:spPr>
            <a:xfrm>
              <a:off x="1104" y="3840"/>
              <a:ext cx="2047" cy="325"/>
            </a:xfrm>
            <a:prstGeom prst="roundRect">
              <a:avLst>
                <a:gd name="adj" fmla="val 306"/>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1055" name="Google Shape;1055;p51"/>
            <p:cNvSpPr/>
            <p:nvPr/>
          </p:nvSpPr>
          <p:spPr>
            <a:xfrm>
              <a:off x="1104" y="3840"/>
              <a:ext cx="2047" cy="325"/>
            </a:xfrm>
            <a:prstGeom prst="roundRect">
              <a:avLst>
                <a:gd name="adj" fmla="val 306"/>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grpSp>
      <p:sp>
        <p:nvSpPr>
          <p:cNvPr id="1056" name="Google Shape;1056;p51"/>
          <p:cNvSpPr txBox="1"/>
          <p:nvPr/>
        </p:nvSpPr>
        <p:spPr>
          <a:xfrm>
            <a:off x="5543550" y="3657601"/>
            <a:ext cx="2343150" cy="754856"/>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4500"/>
              <a:buFont typeface="Arial"/>
              <a:buNone/>
            </a:pPr>
            <a:r>
              <a:rPr lang="ru" sz="4500" b="0" i="0" u="none" strike="noStrike" cap="none">
                <a:solidFill>
                  <a:srgbClr val="FF6633"/>
                </a:solidFill>
                <a:latin typeface="Times New Roman"/>
                <a:ea typeface="Times New Roman"/>
                <a:cs typeface="Times New Roman"/>
                <a:sym typeface="Times New Roman"/>
              </a:rPr>
              <a:t>same?</a:t>
            </a:r>
            <a:endParaRPr sz="4500" b="0" i="0" u="none" strike="noStrike" cap="none">
              <a:solidFill>
                <a:srgbClr val="FF6633"/>
              </a:solidFill>
              <a:latin typeface="Times New Roman"/>
              <a:ea typeface="Times New Roman"/>
              <a:cs typeface="Times New Roman"/>
              <a:sym typeface="Times New Roman"/>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061"/>
        <p:cNvGrpSpPr/>
        <p:nvPr/>
      </p:nvGrpSpPr>
      <p:grpSpPr>
        <a:xfrm>
          <a:off x="0" y="0"/>
          <a:ext cx="0" cy="0"/>
          <a:chOff x="0" y="0"/>
          <a:chExt cx="0" cy="0"/>
        </a:xfrm>
      </p:grpSpPr>
      <p:sp>
        <p:nvSpPr>
          <p:cNvPr id="1062" name="Google Shape;1062;p52"/>
          <p:cNvSpPr txBox="1"/>
          <p:nvPr/>
        </p:nvSpPr>
        <p:spPr>
          <a:xfrm>
            <a:off x="1314450" y="342901"/>
            <a:ext cx="6686700" cy="22848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ru" sz="1800" b="1" i="0" u="none" strike="noStrike" cap="none">
                <a:solidFill>
                  <a:srgbClr val="0303BD"/>
                </a:solidFill>
                <a:latin typeface="Arial"/>
                <a:ea typeface="Arial"/>
                <a:cs typeface="Arial"/>
                <a:sym typeface="Arial"/>
              </a:rPr>
              <a:t>Types of carbon</a:t>
            </a:r>
            <a:endParaRPr sz="11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800"/>
              <a:buFont typeface="Arial"/>
              <a:buNone/>
            </a:pPr>
            <a:r>
              <a:rPr lang="ru" sz="1800" b="0" i="0" u="none" strike="noStrike" cap="none">
                <a:solidFill>
                  <a:schemeClr val="dk1"/>
                </a:solidFill>
                <a:latin typeface="Arial"/>
                <a:ea typeface="Arial"/>
                <a:cs typeface="Arial"/>
                <a:sym typeface="Arial"/>
              </a:rPr>
              <a:t>    </a:t>
            </a:r>
            <a:endParaRPr sz="11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800"/>
              <a:buFont typeface="Arial"/>
              <a:buNone/>
            </a:pPr>
            <a:r>
              <a:rPr lang="ru" sz="1800" b="0" i="0" u="none" strike="noStrike" cap="none">
                <a:solidFill>
                  <a:schemeClr val="dk1"/>
                </a:solidFill>
                <a:latin typeface="Arial"/>
                <a:ea typeface="Arial"/>
                <a:cs typeface="Arial"/>
                <a:sym typeface="Arial"/>
              </a:rPr>
              <a:t>    1. </a:t>
            </a:r>
            <a:r>
              <a:rPr lang="ru" sz="1800" b="1" i="0" u="sng" strike="noStrike" cap="none">
                <a:solidFill>
                  <a:srgbClr val="0303BD"/>
                </a:solidFill>
                <a:latin typeface="Arial"/>
                <a:ea typeface="Arial"/>
                <a:cs typeface="Arial"/>
                <a:sym typeface="Arial"/>
              </a:rPr>
              <a:t> Primary </a:t>
            </a:r>
            <a:r>
              <a:rPr lang="ru" sz="1800" b="0" i="0" u="none" strike="noStrike" cap="none">
                <a:solidFill>
                  <a:schemeClr val="dk1"/>
                </a:solidFill>
                <a:latin typeface="Arial"/>
                <a:ea typeface="Arial"/>
                <a:cs typeface="Arial"/>
                <a:sym typeface="Arial"/>
              </a:rPr>
              <a:t>(1</a:t>
            </a:r>
            <a:r>
              <a:rPr lang="ru" sz="1800" b="0" i="0" u="none" strike="noStrike" cap="none" baseline="30000">
                <a:solidFill>
                  <a:schemeClr val="dk1"/>
                </a:solidFill>
                <a:latin typeface="Arial"/>
                <a:ea typeface="Arial"/>
                <a:cs typeface="Arial"/>
                <a:sym typeface="Arial"/>
              </a:rPr>
              <a:t>◦</a:t>
            </a:r>
            <a:r>
              <a:rPr lang="ru" sz="1800" b="0" i="0" u="none" strike="noStrike" cap="none">
                <a:solidFill>
                  <a:schemeClr val="dk1"/>
                </a:solidFill>
                <a:latin typeface="Arial"/>
                <a:ea typeface="Arial"/>
                <a:cs typeface="Arial"/>
                <a:sym typeface="Arial"/>
              </a:rPr>
              <a:t>) Carbon connected to one carbon atoms.</a:t>
            </a:r>
            <a:endParaRPr sz="11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800"/>
              <a:buFont typeface="Arial"/>
              <a:buNone/>
            </a:pPr>
            <a:r>
              <a:rPr lang="ru" sz="1800" b="0" i="0" u="none" strike="noStrike" cap="none" baseline="30000">
                <a:solidFill>
                  <a:schemeClr val="dk1"/>
                </a:solidFill>
                <a:latin typeface="Arial"/>
                <a:ea typeface="Arial"/>
                <a:cs typeface="Arial"/>
                <a:sym typeface="Arial"/>
              </a:rPr>
              <a:t> </a:t>
            </a:r>
            <a:r>
              <a:rPr lang="ru" sz="1800" b="0" i="0" u="none" strike="noStrike" cap="none">
                <a:solidFill>
                  <a:schemeClr val="dk1"/>
                </a:solidFill>
                <a:latin typeface="Arial"/>
                <a:ea typeface="Arial"/>
                <a:cs typeface="Arial"/>
                <a:sym typeface="Arial"/>
              </a:rPr>
              <a:t>   2.  </a:t>
            </a:r>
            <a:r>
              <a:rPr lang="ru" sz="1800" b="1" i="0" u="sng" strike="noStrike" cap="none">
                <a:solidFill>
                  <a:srgbClr val="0303BD"/>
                </a:solidFill>
                <a:latin typeface="Arial"/>
                <a:ea typeface="Arial"/>
                <a:cs typeface="Arial"/>
                <a:sym typeface="Arial"/>
              </a:rPr>
              <a:t>Secondary</a:t>
            </a:r>
            <a:r>
              <a:rPr lang="ru" sz="1800" b="0" i="0" u="none" strike="noStrike" cap="none">
                <a:solidFill>
                  <a:schemeClr val="dk1"/>
                </a:solidFill>
                <a:latin typeface="Arial"/>
                <a:ea typeface="Arial"/>
                <a:cs typeface="Arial"/>
                <a:sym typeface="Arial"/>
              </a:rPr>
              <a:t> (2</a:t>
            </a:r>
            <a:r>
              <a:rPr lang="ru" sz="1800" b="0" i="0" u="none" strike="noStrike" cap="none" baseline="30000">
                <a:solidFill>
                  <a:schemeClr val="dk1"/>
                </a:solidFill>
                <a:latin typeface="Arial"/>
                <a:ea typeface="Arial"/>
                <a:cs typeface="Arial"/>
                <a:sym typeface="Arial"/>
              </a:rPr>
              <a:t>◦</a:t>
            </a:r>
            <a:r>
              <a:rPr lang="ru" sz="1800" b="0" i="0" u="none" strike="noStrike" cap="none">
                <a:solidFill>
                  <a:schemeClr val="dk1"/>
                </a:solidFill>
                <a:latin typeface="Arial"/>
                <a:ea typeface="Arial"/>
                <a:cs typeface="Arial"/>
                <a:sym typeface="Arial"/>
              </a:rPr>
              <a:t>) Carbon connected to two carbon atoms.</a:t>
            </a:r>
            <a:endParaRPr sz="11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800"/>
              <a:buFont typeface="Arial"/>
              <a:buNone/>
            </a:pPr>
            <a:r>
              <a:rPr lang="ru" sz="1800" b="0" i="0" u="none" strike="noStrike" cap="none">
                <a:solidFill>
                  <a:schemeClr val="dk1"/>
                </a:solidFill>
                <a:latin typeface="Arial"/>
                <a:ea typeface="Arial"/>
                <a:cs typeface="Arial"/>
                <a:sym typeface="Arial"/>
              </a:rPr>
              <a:t>    3.  </a:t>
            </a:r>
            <a:r>
              <a:rPr lang="ru" sz="1800" b="1" i="0" u="sng" strike="noStrike" cap="none">
                <a:solidFill>
                  <a:srgbClr val="0303BD"/>
                </a:solidFill>
                <a:latin typeface="Arial"/>
                <a:ea typeface="Arial"/>
                <a:cs typeface="Arial"/>
                <a:sym typeface="Arial"/>
              </a:rPr>
              <a:t>Tertiary</a:t>
            </a:r>
            <a:r>
              <a:rPr lang="ru" sz="1800" b="0" i="0" u="none" strike="noStrike" cap="none">
                <a:solidFill>
                  <a:schemeClr val="dk1"/>
                </a:solidFill>
                <a:latin typeface="Arial"/>
                <a:ea typeface="Arial"/>
                <a:cs typeface="Arial"/>
                <a:sym typeface="Arial"/>
              </a:rPr>
              <a:t> (3</a:t>
            </a:r>
            <a:r>
              <a:rPr lang="ru" sz="1800" b="0" i="0" u="none" strike="noStrike" cap="none" baseline="30000">
                <a:solidFill>
                  <a:schemeClr val="dk1"/>
                </a:solidFill>
                <a:latin typeface="Arial"/>
                <a:ea typeface="Arial"/>
                <a:cs typeface="Arial"/>
                <a:sym typeface="Arial"/>
              </a:rPr>
              <a:t>◦</a:t>
            </a:r>
            <a:r>
              <a:rPr lang="ru" sz="1800" b="0" i="0" u="none" strike="noStrike" cap="none">
                <a:solidFill>
                  <a:schemeClr val="dk1"/>
                </a:solidFill>
                <a:latin typeface="Arial"/>
                <a:ea typeface="Arial"/>
                <a:cs typeface="Arial"/>
                <a:sym typeface="Arial"/>
              </a:rPr>
              <a:t>) Carbon connected to three carbon atoms.</a:t>
            </a:r>
            <a:endParaRPr sz="11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800"/>
              <a:buFont typeface="Arial"/>
              <a:buNone/>
            </a:pPr>
            <a:r>
              <a:rPr lang="ru" sz="1800" b="0" i="0" u="none" strike="noStrike" cap="none">
                <a:solidFill>
                  <a:schemeClr val="dk1"/>
                </a:solidFill>
                <a:latin typeface="Arial"/>
                <a:ea typeface="Arial"/>
                <a:cs typeface="Arial"/>
                <a:sym typeface="Arial"/>
              </a:rPr>
              <a:t>    4.  How many primary, secondary, and tertiary carbons in the </a:t>
            </a:r>
            <a:endParaRPr sz="11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800"/>
              <a:buFont typeface="Arial"/>
              <a:buNone/>
            </a:pPr>
            <a:r>
              <a:rPr lang="ru" sz="1800" b="0" i="0" u="none" strike="noStrike" cap="none">
                <a:solidFill>
                  <a:schemeClr val="dk1"/>
                </a:solidFill>
                <a:latin typeface="Arial"/>
                <a:ea typeface="Arial"/>
                <a:cs typeface="Arial"/>
                <a:sym typeface="Arial"/>
              </a:rPr>
              <a:t>	    two different structures of C</a:t>
            </a:r>
            <a:r>
              <a:rPr lang="ru" sz="1800" b="0" i="0" u="none" strike="noStrike" cap="none" baseline="-25000">
                <a:solidFill>
                  <a:schemeClr val="dk1"/>
                </a:solidFill>
                <a:latin typeface="Arial"/>
                <a:ea typeface="Arial"/>
                <a:cs typeface="Arial"/>
                <a:sym typeface="Arial"/>
              </a:rPr>
              <a:t>4</a:t>
            </a:r>
            <a:r>
              <a:rPr lang="ru" sz="1800" b="0" i="0" u="none" strike="noStrike" cap="none">
                <a:solidFill>
                  <a:schemeClr val="dk1"/>
                </a:solidFill>
                <a:latin typeface="Arial"/>
                <a:ea typeface="Arial"/>
                <a:cs typeface="Arial"/>
                <a:sym typeface="Arial"/>
              </a:rPr>
              <a:t>H</a:t>
            </a:r>
            <a:r>
              <a:rPr lang="ru" sz="1800" b="0" i="0" u="none" strike="noStrike" cap="none" baseline="-25000">
                <a:solidFill>
                  <a:schemeClr val="dk1"/>
                </a:solidFill>
                <a:latin typeface="Arial"/>
                <a:ea typeface="Arial"/>
                <a:cs typeface="Arial"/>
                <a:sym typeface="Arial"/>
              </a:rPr>
              <a:t>10</a:t>
            </a:r>
            <a:endParaRPr sz="1800" b="0" i="0" u="none"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067"/>
        <p:cNvGrpSpPr/>
        <p:nvPr/>
      </p:nvGrpSpPr>
      <p:grpSpPr>
        <a:xfrm>
          <a:off x="0" y="0"/>
          <a:ext cx="0" cy="0"/>
          <a:chOff x="0" y="0"/>
          <a:chExt cx="0" cy="0"/>
        </a:xfrm>
      </p:grpSpPr>
      <p:sp>
        <p:nvSpPr>
          <p:cNvPr id="1068" name="Google Shape;1068;p53"/>
          <p:cNvSpPr txBox="1"/>
          <p:nvPr/>
        </p:nvSpPr>
        <p:spPr>
          <a:xfrm>
            <a:off x="1314450" y="102394"/>
            <a:ext cx="6686700" cy="22848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ru" sz="1800" b="0" i="0" u="none" strike="noStrike" cap="none">
                <a:solidFill>
                  <a:schemeClr val="dk1"/>
                </a:solidFill>
                <a:latin typeface="Arial"/>
                <a:ea typeface="Arial"/>
                <a:cs typeface="Arial"/>
                <a:sym typeface="Arial"/>
              </a:rPr>
              <a:t>Types of carbon</a:t>
            </a:r>
            <a:endParaRPr sz="11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800"/>
              <a:buFont typeface="Arial"/>
              <a:buNone/>
            </a:pPr>
            <a:r>
              <a:rPr lang="ru" sz="1800" b="0" i="0" u="none" strike="noStrike" cap="none">
                <a:solidFill>
                  <a:schemeClr val="dk1"/>
                </a:solidFill>
                <a:latin typeface="Arial"/>
                <a:ea typeface="Arial"/>
                <a:cs typeface="Arial"/>
                <a:sym typeface="Arial"/>
              </a:rPr>
              <a:t>    </a:t>
            </a:r>
            <a:endParaRPr sz="11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800"/>
              <a:buFont typeface="Arial"/>
              <a:buNone/>
            </a:pPr>
            <a:r>
              <a:rPr lang="ru" sz="1800" b="0" i="0" u="none" strike="noStrike" cap="none">
                <a:solidFill>
                  <a:schemeClr val="dk1"/>
                </a:solidFill>
                <a:latin typeface="Arial"/>
                <a:ea typeface="Arial"/>
                <a:cs typeface="Arial"/>
                <a:sym typeface="Arial"/>
              </a:rPr>
              <a:t>    1. </a:t>
            </a:r>
            <a:r>
              <a:rPr lang="ru" sz="1800" b="1" i="0" u="sng" strike="noStrike" cap="none">
                <a:solidFill>
                  <a:srgbClr val="0303BD"/>
                </a:solidFill>
                <a:latin typeface="Arial"/>
                <a:ea typeface="Arial"/>
                <a:cs typeface="Arial"/>
                <a:sym typeface="Arial"/>
              </a:rPr>
              <a:t> Primary </a:t>
            </a:r>
            <a:r>
              <a:rPr lang="ru" sz="1800" b="0" i="0" u="none" strike="noStrike" cap="none">
                <a:solidFill>
                  <a:schemeClr val="dk1"/>
                </a:solidFill>
                <a:latin typeface="Arial"/>
                <a:ea typeface="Arial"/>
                <a:cs typeface="Arial"/>
                <a:sym typeface="Arial"/>
              </a:rPr>
              <a:t>(1</a:t>
            </a:r>
            <a:r>
              <a:rPr lang="ru" sz="1800" b="0" i="0" u="none" strike="noStrike" cap="none" baseline="30000">
                <a:solidFill>
                  <a:schemeClr val="dk1"/>
                </a:solidFill>
                <a:latin typeface="Arial"/>
                <a:ea typeface="Arial"/>
                <a:cs typeface="Arial"/>
                <a:sym typeface="Arial"/>
              </a:rPr>
              <a:t>◦</a:t>
            </a:r>
            <a:r>
              <a:rPr lang="ru" sz="1800" b="0" i="0" u="none" strike="noStrike" cap="none">
                <a:solidFill>
                  <a:schemeClr val="dk1"/>
                </a:solidFill>
                <a:latin typeface="Arial"/>
                <a:ea typeface="Arial"/>
                <a:cs typeface="Arial"/>
                <a:sym typeface="Arial"/>
              </a:rPr>
              <a:t>) Carbon connected to one carbon atoms.</a:t>
            </a:r>
            <a:endParaRPr sz="11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800"/>
              <a:buFont typeface="Arial"/>
              <a:buNone/>
            </a:pPr>
            <a:r>
              <a:rPr lang="ru" sz="1800" b="0" i="0" u="none" strike="noStrike" cap="none" baseline="30000">
                <a:solidFill>
                  <a:schemeClr val="dk1"/>
                </a:solidFill>
                <a:latin typeface="Arial"/>
                <a:ea typeface="Arial"/>
                <a:cs typeface="Arial"/>
                <a:sym typeface="Arial"/>
              </a:rPr>
              <a:t> </a:t>
            </a:r>
            <a:r>
              <a:rPr lang="ru" sz="1800" b="0" i="0" u="none" strike="noStrike" cap="none">
                <a:solidFill>
                  <a:schemeClr val="dk1"/>
                </a:solidFill>
                <a:latin typeface="Arial"/>
                <a:ea typeface="Arial"/>
                <a:cs typeface="Arial"/>
                <a:sym typeface="Arial"/>
              </a:rPr>
              <a:t>   2.  </a:t>
            </a:r>
            <a:r>
              <a:rPr lang="ru" sz="1800" b="1" i="0" u="sng" strike="noStrike" cap="none">
                <a:solidFill>
                  <a:srgbClr val="0303BD"/>
                </a:solidFill>
                <a:latin typeface="Arial"/>
                <a:ea typeface="Arial"/>
                <a:cs typeface="Arial"/>
                <a:sym typeface="Arial"/>
              </a:rPr>
              <a:t>Secondary</a:t>
            </a:r>
            <a:r>
              <a:rPr lang="ru" sz="1800" b="0" i="0" u="none" strike="noStrike" cap="none">
                <a:solidFill>
                  <a:schemeClr val="dk1"/>
                </a:solidFill>
                <a:latin typeface="Arial"/>
                <a:ea typeface="Arial"/>
                <a:cs typeface="Arial"/>
                <a:sym typeface="Arial"/>
              </a:rPr>
              <a:t> (2</a:t>
            </a:r>
            <a:r>
              <a:rPr lang="ru" sz="1800" b="0" i="0" u="none" strike="noStrike" cap="none" baseline="30000">
                <a:solidFill>
                  <a:schemeClr val="dk1"/>
                </a:solidFill>
                <a:latin typeface="Arial"/>
                <a:ea typeface="Arial"/>
                <a:cs typeface="Arial"/>
                <a:sym typeface="Arial"/>
              </a:rPr>
              <a:t>◦</a:t>
            </a:r>
            <a:r>
              <a:rPr lang="ru" sz="1800" b="0" i="0" u="none" strike="noStrike" cap="none">
                <a:solidFill>
                  <a:schemeClr val="dk1"/>
                </a:solidFill>
                <a:latin typeface="Arial"/>
                <a:ea typeface="Arial"/>
                <a:cs typeface="Arial"/>
                <a:sym typeface="Arial"/>
              </a:rPr>
              <a:t>) Carbon connected to two carbon atoms.</a:t>
            </a:r>
            <a:endParaRPr sz="11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800"/>
              <a:buFont typeface="Arial"/>
              <a:buNone/>
            </a:pPr>
            <a:r>
              <a:rPr lang="ru" sz="1800" b="0" i="0" u="none" strike="noStrike" cap="none">
                <a:solidFill>
                  <a:schemeClr val="dk1"/>
                </a:solidFill>
                <a:latin typeface="Arial"/>
                <a:ea typeface="Arial"/>
                <a:cs typeface="Arial"/>
                <a:sym typeface="Arial"/>
              </a:rPr>
              <a:t>    3.  </a:t>
            </a:r>
            <a:r>
              <a:rPr lang="ru" sz="1800" b="1" i="0" u="sng" strike="noStrike" cap="none">
                <a:solidFill>
                  <a:srgbClr val="0303BD"/>
                </a:solidFill>
                <a:latin typeface="Arial"/>
                <a:ea typeface="Arial"/>
                <a:cs typeface="Arial"/>
                <a:sym typeface="Arial"/>
              </a:rPr>
              <a:t>Tertiary</a:t>
            </a:r>
            <a:r>
              <a:rPr lang="ru" sz="1800" b="0" i="0" u="none" strike="noStrike" cap="none">
                <a:solidFill>
                  <a:schemeClr val="dk1"/>
                </a:solidFill>
                <a:latin typeface="Arial"/>
                <a:ea typeface="Arial"/>
                <a:cs typeface="Arial"/>
                <a:sym typeface="Arial"/>
              </a:rPr>
              <a:t> (3</a:t>
            </a:r>
            <a:r>
              <a:rPr lang="ru" sz="1800" b="0" i="0" u="none" strike="noStrike" cap="none" baseline="30000">
                <a:solidFill>
                  <a:schemeClr val="dk1"/>
                </a:solidFill>
                <a:latin typeface="Arial"/>
                <a:ea typeface="Arial"/>
                <a:cs typeface="Arial"/>
                <a:sym typeface="Arial"/>
              </a:rPr>
              <a:t>◦</a:t>
            </a:r>
            <a:r>
              <a:rPr lang="ru" sz="1800" b="0" i="0" u="none" strike="noStrike" cap="none">
                <a:solidFill>
                  <a:schemeClr val="dk1"/>
                </a:solidFill>
                <a:latin typeface="Arial"/>
                <a:ea typeface="Arial"/>
                <a:cs typeface="Arial"/>
                <a:sym typeface="Arial"/>
              </a:rPr>
              <a:t>) Carbon connected to three carbon atoms.</a:t>
            </a:r>
            <a:endParaRPr sz="11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800"/>
              <a:buFont typeface="Arial"/>
              <a:buNone/>
            </a:pPr>
            <a:r>
              <a:rPr lang="ru" sz="1800" b="0" i="0" u="none" strike="noStrike" cap="none">
                <a:solidFill>
                  <a:schemeClr val="dk1"/>
                </a:solidFill>
                <a:latin typeface="Arial"/>
                <a:ea typeface="Arial"/>
                <a:cs typeface="Arial"/>
                <a:sym typeface="Arial"/>
              </a:rPr>
              <a:t>    4.  How many primary, secondary, and tertiary carbons in the </a:t>
            </a:r>
            <a:endParaRPr sz="11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800"/>
              <a:buFont typeface="Arial"/>
              <a:buNone/>
            </a:pPr>
            <a:r>
              <a:rPr lang="ru" sz="1800" b="0" i="0" u="none" strike="noStrike" cap="none">
                <a:solidFill>
                  <a:schemeClr val="dk1"/>
                </a:solidFill>
                <a:latin typeface="Arial"/>
                <a:ea typeface="Arial"/>
                <a:cs typeface="Arial"/>
                <a:sym typeface="Arial"/>
              </a:rPr>
              <a:t>	    two different structures of C</a:t>
            </a:r>
            <a:r>
              <a:rPr lang="ru" sz="1800" b="0" i="0" u="none" strike="noStrike" cap="none" baseline="-25000">
                <a:solidFill>
                  <a:schemeClr val="dk1"/>
                </a:solidFill>
                <a:latin typeface="Arial"/>
                <a:ea typeface="Arial"/>
                <a:cs typeface="Arial"/>
                <a:sym typeface="Arial"/>
              </a:rPr>
              <a:t>4</a:t>
            </a:r>
            <a:r>
              <a:rPr lang="ru" sz="1800" b="0" i="0" u="none" strike="noStrike" cap="none">
                <a:solidFill>
                  <a:schemeClr val="dk1"/>
                </a:solidFill>
                <a:latin typeface="Arial"/>
                <a:ea typeface="Arial"/>
                <a:cs typeface="Arial"/>
                <a:sym typeface="Arial"/>
              </a:rPr>
              <a:t>H</a:t>
            </a:r>
            <a:r>
              <a:rPr lang="ru" sz="1800" b="0" i="0" u="none" strike="noStrike" cap="none" baseline="-25000">
                <a:solidFill>
                  <a:schemeClr val="dk1"/>
                </a:solidFill>
                <a:latin typeface="Arial"/>
                <a:ea typeface="Arial"/>
                <a:cs typeface="Arial"/>
                <a:sym typeface="Arial"/>
              </a:rPr>
              <a:t>10</a:t>
            </a:r>
            <a:endParaRPr sz="1800" b="0" i="0" u="none"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069" name="Google Shape;1069;p53"/>
          <p:cNvGrpSpPr/>
          <p:nvPr/>
        </p:nvGrpSpPr>
        <p:grpSpPr>
          <a:xfrm>
            <a:off x="1657350" y="2857500"/>
            <a:ext cx="1542136" cy="1175927"/>
            <a:chOff x="768" y="2784"/>
            <a:chExt cx="1295" cy="988"/>
          </a:xfrm>
        </p:grpSpPr>
        <p:pic>
          <p:nvPicPr>
            <p:cNvPr id="1070" name="Google Shape;1070;p53"/>
            <p:cNvPicPr preferRelativeResize="0"/>
            <p:nvPr/>
          </p:nvPicPr>
          <p:blipFill rotWithShape="1">
            <a:blip r:embed="rId3">
              <a:alphaModFix/>
            </a:blip>
            <a:srcRect/>
            <a:stretch/>
          </p:blipFill>
          <p:spPr>
            <a:xfrm>
              <a:off x="768" y="2784"/>
              <a:ext cx="1295" cy="693"/>
            </a:xfrm>
            <a:prstGeom prst="rect">
              <a:avLst/>
            </a:prstGeom>
            <a:noFill/>
            <a:ln>
              <a:noFill/>
            </a:ln>
          </p:spPr>
        </p:pic>
        <p:pic>
          <p:nvPicPr>
            <p:cNvPr id="1071" name="Google Shape;1071;p53"/>
            <p:cNvPicPr preferRelativeResize="0"/>
            <p:nvPr/>
          </p:nvPicPr>
          <p:blipFill rotWithShape="1">
            <a:blip r:embed="rId4">
              <a:alphaModFix/>
            </a:blip>
            <a:srcRect/>
            <a:stretch/>
          </p:blipFill>
          <p:spPr>
            <a:xfrm>
              <a:off x="912" y="3552"/>
              <a:ext cx="1104" cy="220"/>
            </a:xfrm>
            <a:prstGeom prst="rect">
              <a:avLst/>
            </a:prstGeom>
            <a:noFill/>
            <a:ln>
              <a:noFill/>
            </a:ln>
          </p:spPr>
        </p:pic>
      </p:grpSp>
      <p:sp>
        <p:nvSpPr>
          <p:cNvPr id="1072" name="Google Shape;1072;p53"/>
          <p:cNvSpPr txBox="1"/>
          <p:nvPr/>
        </p:nvSpPr>
        <p:spPr>
          <a:xfrm>
            <a:off x="1600200" y="4114801"/>
            <a:ext cx="2228700" cy="6930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Primary carbon = </a:t>
            </a:r>
            <a:r>
              <a:rPr lang="ru" sz="1400" b="1" i="0" u="none" strike="noStrike" cap="none">
                <a:solidFill>
                  <a:srgbClr val="FF0000"/>
                </a:solidFill>
                <a:latin typeface="Arial"/>
                <a:ea typeface="Arial"/>
                <a:cs typeface="Arial"/>
                <a:sym typeface="Arial"/>
              </a:rPr>
              <a:t>?</a:t>
            </a:r>
            <a:endParaRPr sz="14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Secondary carbon = </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Tertiary carbon =</a:t>
            </a:r>
            <a:endParaRPr sz="11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077"/>
        <p:cNvGrpSpPr/>
        <p:nvPr/>
      </p:nvGrpSpPr>
      <p:grpSpPr>
        <a:xfrm>
          <a:off x="0" y="0"/>
          <a:ext cx="0" cy="0"/>
          <a:chOff x="0" y="0"/>
          <a:chExt cx="0" cy="0"/>
        </a:xfrm>
      </p:grpSpPr>
      <p:sp>
        <p:nvSpPr>
          <p:cNvPr id="1078" name="Google Shape;1078;p54"/>
          <p:cNvSpPr txBox="1"/>
          <p:nvPr/>
        </p:nvSpPr>
        <p:spPr>
          <a:xfrm>
            <a:off x="1314450" y="102394"/>
            <a:ext cx="6686700" cy="22848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ru" sz="1800" b="0" i="0" u="none" strike="noStrike" cap="none">
                <a:solidFill>
                  <a:schemeClr val="dk1"/>
                </a:solidFill>
                <a:latin typeface="Arial"/>
                <a:ea typeface="Arial"/>
                <a:cs typeface="Arial"/>
                <a:sym typeface="Arial"/>
              </a:rPr>
              <a:t>Types of carbon</a:t>
            </a:r>
            <a:endParaRPr sz="11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800"/>
              <a:buFont typeface="Arial"/>
              <a:buNone/>
            </a:pPr>
            <a:r>
              <a:rPr lang="ru" sz="1800" b="0" i="0" u="none" strike="noStrike" cap="none">
                <a:solidFill>
                  <a:schemeClr val="dk1"/>
                </a:solidFill>
                <a:latin typeface="Arial"/>
                <a:ea typeface="Arial"/>
                <a:cs typeface="Arial"/>
                <a:sym typeface="Arial"/>
              </a:rPr>
              <a:t>    </a:t>
            </a:r>
            <a:endParaRPr sz="11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800"/>
              <a:buFont typeface="Arial"/>
              <a:buNone/>
            </a:pPr>
            <a:r>
              <a:rPr lang="ru" sz="1800" b="0" i="0" u="none" strike="noStrike" cap="none">
                <a:solidFill>
                  <a:schemeClr val="dk1"/>
                </a:solidFill>
                <a:latin typeface="Arial"/>
                <a:ea typeface="Arial"/>
                <a:cs typeface="Arial"/>
                <a:sym typeface="Arial"/>
              </a:rPr>
              <a:t>    1. </a:t>
            </a:r>
            <a:r>
              <a:rPr lang="ru" sz="1800" b="1" i="0" u="sng" strike="noStrike" cap="none">
                <a:solidFill>
                  <a:srgbClr val="0303BD"/>
                </a:solidFill>
                <a:latin typeface="Arial"/>
                <a:ea typeface="Arial"/>
                <a:cs typeface="Arial"/>
                <a:sym typeface="Arial"/>
              </a:rPr>
              <a:t> Primary </a:t>
            </a:r>
            <a:r>
              <a:rPr lang="ru" sz="1800" b="0" i="0" u="none" strike="noStrike" cap="none">
                <a:solidFill>
                  <a:schemeClr val="dk1"/>
                </a:solidFill>
                <a:latin typeface="Arial"/>
                <a:ea typeface="Arial"/>
                <a:cs typeface="Arial"/>
                <a:sym typeface="Arial"/>
              </a:rPr>
              <a:t>(1</a:t>
            </a:r>
            <a:r>
              <a:rPr lang="ru" sz="1800" b="0" i="0" u="none" strike="noStrike" cap="none" baseline="30000">
                <a:solidFill>
                  <a:schemeClr val="dk1"/>
                </a:solidFill>
                <a:latin typeface="Arial"/>
                <a:ea typeface="Arial"/>
                <a:cs typeface="Arial"/>
                <a:sym typeface="Arial"/>
              </a:rPr>
              <a:t>◦</a:t>
            </a:r>
            <a:r>
              <a:rPr lang="ru" sz="1800" b="0" i="0" u="none" strike="noStrike" cap="none">
                <a:solidFill>
                  <a:schemeClr val="dk1"/>
                </a:solidFill>
                <a:latin typeface="Arial"/>
                <a:ea typeface="Arial"/>
                <a:cs typeface="Arial"/>
                <a:sym typeface="Arial"/>
              </a:rPr>
              <a:t>) Carbon connected to one carbon atoms.</a:t>
            </a:r>
            <a:endParaRPr sz="11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800"/>
              <a:buFont typeface="Arial"/>
              <a:buNone/>
            </a:pPr>
            <a:r>
              <a:rPr lang="ru" sz="1800" b="0" i="0" u="none" strike="noStrike" cap="none" baseline="30000">
                <a:solidFill>
                  <a:schemeClr val="dk1"/>
                </a:solidFill>
                <a:latin typeface="Arial"/>
                <a:ea typeface="Arial"/>
                <a:cs typeface="Arial"/>
                <a:sym typeface="Arial"/>
              </a:rPr>
              <a:t> </a:t>
            </a:r>
            <a:r>
              <a:rPr lang="ru" sz="1800" b="0" i="0" u="none" strike="noStrike" cap="none">
                <a:solidFill>
                  <a:schemeClr val="dk1"/>
                </a:solidFill>
                <a:latin typeface="Arial"/>
                <a:ea typeface="Arial"/>
                <a:cs typeface="Arial"/>
                <a:sym typeface="Arial"/>
              </a:rPr>
              <a:t>   2.  </a:t>
            </a:r>
            <a:r>
              <a:rPr lang="ru" sz="1800" b="1" i="0" u="sng" strike="noStrike" cap="none">
                <a:solidFill>
                  <a:srgbClr val="0303BD"/>
                </a:solidFill>
                <a:latin typeface="Arial"/>
                <a:ea typeface="Arial"/>
                <a:cs typeface="Arial"/>
                <a:sym typeface="Arial"/>
              </a:rPr>
              <a:t>Secondary</a:t>
            </a:r>
            <a:r>
              <a:rPr lang="ru" sz="1800" b="0" i="0" u="none" strike="noStrike" cap="none">
                <a:solidFill>
                  <a:schemeClr val="dk1"/>
                </a:solidFill>
                <a:latin typeface="Arial"/>
                <a:ea typeface="Arial"/>
                <a:cs typeface="Arial"/>
                <a:sym typeface="Arial"/>
              </a:rPr>
              <a:t> (2</a:t>
            </a:r>
            <a:r>
              <a:rPr lang="ru" sz="1800" b="0" i="0" u="none" strike="noStrike" cap="none" baseline="30000">
                <a:solidFill>
                  <a:schemeClr val="dk1"/>
                </a:solidFill>
                <a:latin typeface="Arial"/>
                <a:ea typeface="Arial"/>
                <a:cs typeface="Arial"/>
                <a:sym typeface="Arial"/>
              </a:rPr>
              <a:t>◦</a:t>
            </a:r>
            <a:r>
              <a:rPr lang="ru" sz="1800" b="0" i="0" u="none" strike="noStrike" cap="none">
                <a:solidFill>
                  <a:schemeClr val="dk1"/>
                </a:solidFill>
                <a:latin typeface="Arial"/>
                <a:ea typeface="Arial"/>
                <a:cs typeface="Arial"/>
                <a:sym typeface="Arial"/>
              </a:rPr>
              <a:t>) Carbon connected to two carbon atoms.</a:t>
            </a:r>
            <a:endParaRPr sz="11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800"/>
              <a:buFont typeface="Arial"/>
              <a:buNone/>
            </a:pPr>
            <a:r>
              <a:rPr lang="ru" sz="1800" b="0" i="0" u="none" strike="noStrike" cap="none">
                <a:solidFill>
                  <a:schemeClr val="dk1"/>
                </a:solidFill>
                <a:latin typeface="Arial"/>
                <a:ea typeface="Arial"/>
                <a:cs typeface="Arial"/>
                <a:sym typeface="Arial"/>
              </a:rPr>
              <a:t>    3.  </a:t>
            </a:r>
            <a:r>
              <a:rPr lang="ru" sz="1800" b="1" i="0" u="sng" strike="noStrike" cap="none">
                <a:solidFill>
                  <a:srgbClr val="0303BD"/>
                </a:solidFill>
                <a:latin typeface="Arial"/>
                <a:ea typeface="Arial"/>
                <a:cs typeface="Arial"/>
                <a:sym typeface="Arial"/>
              </a:rPr>
              <a:t>Tertiary</a:t>
            </a:r>
            <a:r>
              <a:rPr lang="ru" sz="1800" b="0" i="0" u="none" strike="noStrike" cap="none">
                <a:solidFill>
                  <a:schemeClr val="dk1"/>
                </a:solidFill>
                <a:latin typeface="Arial"/>
                <a:ea typeface="Arial"/>
                <a:cs typeface="Arial"/>
                <a:sym typeface="Arial"/>
              </a:rPr>
              <a:t> (3</a:t>
            </a:r>
            <a:r>
              <a:rPr lang="ru" sz="1800" b="0" i="0" u="none" strike="noStrike" cap="none" baseline="30000">
                <a:solidFill>
                  <a:schemeClr val="dk1"/>
                </a:solidFill>
                <a:latin typeface="Arial"/>
                <a:ea typeface="Arial"/>
                <a:cs typeface="Arial"/>
                <a:sym typeface="Arial"/>
              </a:rPr>
              <a:t>◦</a:t>
            </a:r>
            <a:r>
              <a:rPr lang="ru" sz="1800" b="0" i="0" u="none" strike="noStrike" cap="none">
                <a:solidFill>
                  <a:schemeClr val="dk1"/>
                </a:solidFill>
                <a:latin typeface="Arial"/>
                <a:ea typeface="Arial"/>
                <a:cs typeface="Arial"/>
                <a:sym typeface="Arial"/>
              </a:rPr>
              <a:t>) Carbon connected to three carbon atoms.</a:t>
            </a:r>
            <a:endParaRPr sz="11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800"/>
              <a:buFont typeface="Arial"/>
              <a:buNone/>
            </a:pPr>
            <a:r>
              <a:rPr lang="ru" sz="1800" b="0" i="0" u="none" strike="noStrike" cap="none">
                <a:solidFill>
                  <a:schemeClr val="dk1"/>
                </a:solidFill>
                <a:latin typeface="Arial"/>
                <a:ea typeface="Arial"/>
                <a:cs typeface="Arial"/>
                <a:sym typeface="Arial"/>
              </a:rPr>
              <a:t>    4.  How many primary, secondary, and tertiary carbons in the </a:t>
            </a:r>
            <a:endParaRPr sz="11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800"/>
              <a:buFont typeface="Arial"/>
              <a:buNone/>
            </a:pPr>
            <a:r>
              <a:rPr lang="ru" sz="1800" b="0" i="0" u="none" strike="noStrike" cap="none">
                <a:solidFill>
                  <a:schemeClr val="dk1"/>
                </a:solidFill>
                <a:latin typeface="Arial"/>
                <a:ea typeface="Arial"/>
                <a:cs typeface="Arial"/>
                <a:sym typeface="Arial"/>
              </a:rPr>
              <a:t>	    two different structures of C</a:t>
            </a:r>
            <a:r>
              <a:rPr lang="ru" sz="1800" b="0" i="0" u="none" strike="noStrike" cap="none" baseline="-25000">
                <a:solidFill>
                  <a:schemeClr val="dk1"/>
                </a:solidFill>
                <a:latin typeface="Arial"/>
                <a:ea typeface="Arial"/>
                <a:cs typeface="Arial"/>
                <a:sym typeface="Arial"/>
              </a:rPr>
              <a:t>4</a:t>
            </a:r>
            <a:r>
              <a:rPr lang="ru" sz="1800" b="0" i="0" u="none" strike="noStrike" cap="none">
                <a:solidFill>
                  <a:schemeClr val="dk1"/>
                </a:solidFill>
                <a:latin typeface="Arial"/>
                <a:ea typeface="Arial"/>
                <a:cs typeface="Arial"/>
                <a:sym typeface="Arial"/>
              </a:rPr>
              <a:t>H</a:t>
            </a:r>
            <a:r>
              <a:rPr lang="ru" sz="1800" b="0" i="0" u="none" strike="noStrike" cap="none" baseline="-25000">
                <a:solidFill>
                  <a:schemeClr val="dk1"/>
                </a:solidFill>
                <a:latin typeface="Arial"/>
                <a:ea typeface="Arial"/>
                <a:cs typeface="Arial"/>
                <a:sym typeface="Arial"/>
              </a:rPr>
              <a:t>10</a:t>
            </a:r>
            <a:endParaRPr sz="1800" b="0" i="0" u="none"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079" name="Google Shape;1079;p54"/>
          <p:cNvGrpSpPr/>
          <p:nvPr/>
        </p:nvGrpSpPr>
        <p:grpSpPr>
          <a:xfrm>
            <a:off x="1657350" y="2857500"/>
            <a:ext cx="1542136" cy="1175927"/>
            <a:chOff x="768" y="2784"/>
            <a:chExt cx="1295" cy="988"/>
          </a:xfrm>
        </p:grpSpPr>
        <p:pic>
          <p:nvPicPr>
            <p:cNvPr id="1080" name="Google Shape;1080;p54"/>
            <p:cNvPicPr preferRelativeResize="0"/>
            <p:nvPr/>
          </p:nvPicPr>
          <p:blipFill rotWithShape="1">
            <a:blip r:embed="rId3">
              <a:alphaModFix/>
            </a:blip>
            <a:srcRect/>
            <a:stretch/>
          </p:blipFill>
          <p:spPr>
            <a:xfrm>
              <a:off x="768" y="2784"/>
              <a:ext cx="1295" cy="693"/>
            </a:xfrm>
            <a:prstGeom prst="rect">
              <a:avLst/>
            </a:prstGeom>
            <a:noFill/>
            <a:ln>
              <a:noFill/>
            </a:ln>
          </p:spPr>
        </p:pic>
        <p:pic>
          <p:nvPicPr>
            <p:cNvPr id="1081" name="Google Shape;1081;p54"/>
            <p:cNvPicPr preferRelativeResize="0"/>
            <p:nvPr/>
          </p:nvPicPr>
          <p:blipFill rotWithShape="1">
            <a:blip r:embed="rId4">
              <a:alphaModFix/>
            </a:blip>
            <a:srcRect/>
            <a:stretch/>
          </p:blipFill>
          <p:spPr>
            <a:xfrm>
              <a:off x="912" y="3552"/>
              <a:ext cx="1104" cy="220"/>
            </a:xfrm>
            <a:prstGeom prst="rect">
              <a:avLst/>
            </a:prstGeom>
            <a:noFill/>
            <a:ln>
              <a:noFill/>
            </a:ln>
          </p:spPr>
        </p:pic>
      </p:grpSp>
      <p:sp>
        <p:nvSpPr>
          <p:cNvPr id="1082" name="Google Shape;1082;p54"/>
          <p:cNvSpPr txBox="1"/>
          <p:nvPr/>
        </p:nvSpPr>
        <p:spPr>
          <a:xfrm>
            <a:off x="1600200" y="4114801"/>
            <a:ext cx="2286000" cy="6930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Primary carbon = </a:t>
            </a:r>
            <a:r>
              <a:rPr lang="ru" sz="1400" b="1" i="0" u="none" strike="noStrike" cap="none">
                <a:solidFill>
                  <a:srgbClr val="FF0000"/>
                </a:solidFill>
                <a:latin typeface="Arial"/>
                <a:ea typeface="Arial"/>
                <a:cs typeface="Arial"/>
                <a:sym typeface="Arial"/>
              </a:rPr>
              <a:t>2</a:t>
            </a:r>
            <a:endParaRPr sz="14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Secondary carbon = </a:t>
            </a:r>
            <a:r>
              <a:rPr lang="ru" sz="1400" b="1" i="0" u="none" strike="noStrike" cap="none">
                <a:solidFill>
                  <a:srgbClr val="FF0000"/>
                </a:solidFill>
                <a:latin typeface="Arial"/>
                <a:ea typeface="Arial"/>
                <a:cs typeface="Arial"/>
                <a:sym typeface="Arial"/>
              </a:rPr>
              <a:t>?</a:t>
            </a:r>
            <a:r>
              <a:rPr lang="ru" sz="1400" b="0" i="0" u="none" strike="noStrike" cap="none">
                <a:solidFill>
                  <a:schemeClr val="dk1"/>
                </a:solidFill>
                <a:latin typeface="Arial"/>
                <a:ea typeface="Arial"/>
                <a:cs typeface="Arial"/>
                <a:sym typeface="Arial"/>
              </a:rPr>
              <a:t> </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Tertiary carbon =</a:t>
            </a:r>
            <a:endParaRPr sz="11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6"/>
          <p:cNvSpPr txBox="1"/>
          <p:nvPr/>
        </p:nvSpPr>
        <p:spPr>
          <a:xfrm>
            <a:off x="1714500" y="1314451"/>
            <a:ext cx="1943100" cy="411956"/>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2300"/>
              <a:buFont typeface="Arial"/>
              <a:buNone/>
            </a:pPr>
            <a:r>
              <a:rPr lang="ru" sz="2300" b="0" i="0" u="none" strike="noStrike" cap="none">
                <a:solidFill>
                  <a:schemeClr val="dk1"/>
                </a:solidFill>
                <a:latin typeface="Comic Sans MS"/>
                <a:ea typeface="Comic Sans MS"/>
                <a:cs typeface="Comic Sans MS"/>
                <a:sym typeface="Comic Sans MS"/>
              </a:rPr>
              <a:t>In the past …,</a:t>
            </a:r>
            <a:endParaRPr sz="1100" b="0" i="0" u="none" strike="noStrike" cap="none">
              <a:solidFill>
                <a:srgbClr val="000000"/>
              </a:solidFill>
              <a:latin typeface="Arial"/>
              <a:ea typeface="Arial"/>
              <a:cs typeface="Arial"/>
              <a:sym typeface="Arial"/>
            </a:endParaRPr>
          </a:p>
        </p:txBody>
      </p:sp>
      <p:sp>
        <p:nvSpPr>
          <p:cNvPr id="267" name="Google Shape;267;p6"/>
          <p:cNvSpPr txBox="1"/>
          <p:nvPr/>
        </p:nvSpPr>
        <p:spPr>
          <a:xfrm>
            <a:off x="3570686" y="1931194"/>
            <a:ext cx="1745456" cy="276999"/>
          </a:xfrm>
          <a:prstGeom prst="rect">
            <a:avLst/>
          </a:prstGeom>
          <a:gradFill>
            <a:gsLst>
              <a:gs pos="0">
                <a:srgbClr val="FFFFFF"/>
              </a:gs>
              <a:gs pos="100000">
                <a:srgbClr val="FFFF99"/>
              </a:gs>
            </a:gsLst>
            <a:path path="circle">
              <a:fillToRect l="50000" t="50000" r="50000" b="50000"/>
            </a:path>
            <a:tileRect/>
          </a:gradFill>
          <a:ln w="9525" cap="flat" cmpd="sng">
            <a:solidFill>
              <a:schemeClr val="dk1"/>
            </a:solidFill>
            <a:prstDash val="solid"/>
            <a:miter lim="800000"/>
            <a:headEnd type="none" w="sm" len="sm"/>
            <a:tailEnd type="none" w="sm" len="sm"/>
          </a:ln>
          <a:effectLst>
            <a:outerShdw dist="107763" dir="18900000" algn="ctr" rotWithShape="0">
              <a:schemeClr val="lt2"/>
            </a:outerShdw>
          </a:effectLst>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ru" sz="1400" b="0" i="0" u="none" strike="noStrike" cap="none">
                <a:solidFill>
                  <a:schemeClr val="dk1"/>
                </a:solidFill>
                <a:latin typeface="Comic Sans MS"/>
                <a:ea typeface="Comic Sans MS"/>
                <a:cs typeface="Comic Sans MS"/>
                <a:sym typeface="Comic Sans MS"/>
              </a:rPr>
              <a:t>Chemistry</a:t>
            </a:r>
            <a:endParaRPr sz="1100" b="0" i="0" u="none" strike="noStrike" cap="none">
              <a:solidFill>
                <a:srgbClr val="000000"/>
              </a:solidFill>
              <a:latin typeface="Arial"/>
              <a:ea typeface="Arial"/>
              <a:cs typeface="Arial"/>
              <a:sym typeface="Arial"/>
            </a:endParaRPr>
          </a:p>
        </p:txBody>
      </p:sp>
      <p:grpSp>
        <p:nvGrpSpPr>
          <p:cNvPr id="268" name="Google Shape;268;p6"/>
          <p:cNvGrpSpPr/>
          <p:nvPr/>
        </p:nvGrpSpPr>
        <p:grpSpPr>
          <a:xfrm>
            <a:off x="3175397" y="2371725"/>
            <a:ext cx="2514600" cy="342900"/>
            <a:chOff x="1680" y="1440"/>
            <a:chExt cx="2112" cy="288"/>
          </a:xfrm>
        </p:grpSpPr>
        <p:cxnSp>
          <p:nvCxnSpPr>
            <p:cNvPr id="269" name="Google Shape;269;p6"/>
            <p:cNvCxnSpPr/>
            <p:nvPr/>
          </p:nvCxnSpPr>
          <p:spPr>
            <a:xfrm>
              <a:off x="2736" y="1440"/>
              <a:ext cx="0" cy="144"/>
            </a:xfrm>
            <a:prstGeom prst="straightConnector1">
              <a:avLst/>
            </a:prstGeom>
            <a:noFill/>
            <a:ln w="9525" cap="flat" cmpd="sng">
              <a:solidFill>
                <a:schemeClr val="dk2"/>
              </a:solidFill>
              <a:prstDash val="solid"/>
              <a:round/>
              <a:headEnd type="none" w="sm" len="sm"/>
              <a:tailEnd type="none" w="sm" len="sm"/>
            </a:ln>
          </p:spPr>
        </p:cxnSp>
        <p:cxnSp>
          <p:nvCxnSpPr>
            <p:cNvPr id="270" name="Google Shape;270;p6"/>
            <p:cNvCxnSpPr/>
            <p:nvPr/>
          </p:nvCxnSpPr>
          <p:spPr>
            <a:xfrm>
              <a:off x="1680" y="1584"/>
              <a:ext cx="0" cy="144"/>
            </a:xfrm>
            <a:prstGeom prst="straightConnector1">
              <a:avLst/>
            </a:prstGeom>
            <a:noFill/>
            <a:ln w="9525" cap="flat" cmpd="sng">
              <a:solidFill>
                <a:schemeClr val="dk2"/>
              </a:solidFill>
              <a:prstDash val="solid"/>
              <a:round/>
              <a:headEnd type="none" w="sm" len="sm"/>
              <a:tailEnd type="triangle" w="med" len="med"/>
            </a:ln>
          </p:spPr>
        </p:cxnSp>
        <p:cxnSp>
          <p:nvCxnSpPr>
            <p:cNvPr id="271" name="Google Shape;271;p6"/>
            <p:cNvCxnSpPr/>
            <p:nvPr/>
          </p:nvCxnSpPr>
          <p:spPr>
            <a:xfrm>
              <a:off x="1680" y="1584"/>
              <a:ext cx="2112" cy="0"/>
            </a:xfrm>
            <a:prstGeom prst="straightConnector1">
              <a:avLst/>
            </a:prstGeom>
            <a:noFill/>
            <a:ln w="9525" cap="flat" cmpd="sng">
              <a:solidFill>
                <a:schemeClr val="dk2"/>
              </a:solidFill>
              <a:prstDash val="solid"/>
              <a:round/>
              <a:headEnd type="none" w="sm" len="sm"/>
              <a:tailEnd type="none" w="sm" len="sm"/>
            </a:ln>
          </p:spPr>
        </p:cxnSp>
        <p:cxnSp>
          <p:nvCxnSpPr>
            <p:cNvPr id="272" name="Google Shape;272;p6"/>
            <p:cNvCxnSpPr/>
            <p:nvPr/>
          </p:nvCxnSpPr>
          <p:spPr>
            <a:xfrm>
              <a:off x="3792" y="1584"/>
              <a:ext cx="0" cy="144"/>
            </a:xfrm>
            <a:prstGeom prst="straightConnector1">
              <a:avLst/>
            </a:prstGeom>
            <a:noFill/>
            <a:ln w="9525" cap="flat" cmpd="sng">
              <a:solidFill>
                <a:schemeClr val="dk2"/>
              </a:solidFill>
              <a:prstDash val="solid"/>
              <a:round/>
              <a:headEnd type="none" w="sm" len="sm"/>
              <a:tailEnd type="triangle" w="med" len="med"/>
            </a:ln>
          </p:spPr>
        </p:cxnSp>
      </p:grpSp>
      <p:grpSp>
        <p:nvGrpSpPr>
          <p:cNvPr id="273" name="Google Shape;273;p6"/>
          <p:cNvGrpSpPr/>
          <p:nvPr/>
        </p:nvGrpSpPr>
        <p:grpSpPr>
          <a:xfrm>
            <a:off x="2047875" y="2747996"/>
            <a:ext cx="2358628" cy="1659699"/>
            <a:chOff x="734" y="2201"/>
            <a:chExt cx="1981" cy="1394"/>
          </a:xfrm>
        </p:grpSpPr>
        <p:sp>
          <p:nvSpPr>
            <p:cNvPr id="274" name="Google Shape;274;p6"/>
            <p:cNvSpPr txBox="1"/>
            <p:nvPr/>
          </p:nvSpPr>
          <p:spPr>
            <a:xfrm>
              <a:off x="1009" y="2201"/>
              <a:ext cx="1500" cy="300"/>
            </a:xfrm>
            <a:prstGeom prst="rect">
              <a:avLst/>
            </a:prstGeom>
            <a:gradFill>
              <a:gsLst>
                <a:gs pos="0">
                  <a:srgbClr val="FFFFFF"/>
                </a:gs>
                <a:gs pos="100000">
                  <a:srgbClr val="CCECFF"/>
                </a:gs>
              </a:gsLst>
              <a:lin ang="2700000" scaled="0"/>
            </a:gradFill>
            <a:ln w="9525" cap="flat" cmpd="sng">
              <a:solidFill>
                <a:schemeClr val="dk1"/>
              </a:solidFill>
              <a:prstDash val="solid"/>
              <a:miter lim="800000"/>
              <a:headEnd type="none" w="sm" len="sm"/>
              <a:tailEnd type="none" w="sm" len="sm"/>
            </a:ln>
            <a:effectLst>
              <a:outerShdw dist="107763" dir="18900000" algn="ctr" rotWithShape="0">
                <a:schemeClr val="lt2"/>
              </a:outerShdw>
            </a:effectLst>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ru" sz="1400" b="0" i="0" u="none" strike="noStrike" cap="none">
                  <a:solidFill>
                    <a:schemeClr val="accent2"/>
                  </a:solidFill>
                  <a:latin typeface="Comic Sans MS"/>
                  <a:ea typeface="Comic Sans MS"/>
                  <a:cs typeface="Comic Sans MS"/>
                  <a:sym typeface="Comic Sans MS"/>
                </a:rPr>
                <a:t>Organic compounds</a:t>
              </a:r>
              <a:endParaRPr sz="1100" b="0" i="0" u="none" strike="noStrike" cap="none">
                <a:solidFill>
                  <a:srgbClr val="000000"/>
                </a:solidFill>
                <a:latin typeface="Arial"/>
                <a:ea typeface="Arial"/>
                <a:cs typeface="Arial"/>
                <a:sym typeface="Arial"/>
              </a:endParaRPr>
            </a:p>
          </p:txBody>
        </p:sp>
        <p:sp>
          <p:nvSpPr>
            <p:cNvPr id="275" name="Google Shape;275;p6"/>
            <p:cNvSpPr txBox="1"/>
            <p:nvPr/>
          </p:nvSpPr>
          <p:spPr>
            <a:xfrm>
              <a:off x="734" y="2961"/>
              <a:ext cx="1981" cy="634"/>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2300"/>
                <a:buFont typeface="Arial"/>
                <a:buNone/>
              </a:pPr>
              <a:r>
                <a:rPr lang="ru" sz="2300" b="0" i="0" u="none" strike="noStrike" cap="none">
                  <a:solidFill>
                    <a:schemeClr val="accent2"/>
                  </a:solidFill>
                  <a:latin typeface="Comic Sans MS"/>
                  <a:ea typeface="Comic Sans MS"/>
                  <a:cs typeface="Comic Sans MS"/>
                  <a:sym typeface="Comic Sans MS"/>
                </a:rPr>
                <a:t>obtained from living organisms</a:t>
              </a:r>
              <a:endParaRPr sz="1100" b="0" i="0" u="none" strike="noStrike" cap="none">
                <a:solidFill>
                  <a:srgbClr val="000000"/>
                </a:solidFill>
                <a:latin typeface="Arial"/>
                <a:ea typeface="Arial"/>
                <a:cs typeface="Arial"/>
                <a:sym typeface="Arial"/>
              </a:endParaRPr>
            </a:p>
          </p:txBody>
        </p:sp>
      </p:grpSp>
      <p:grpSp>
        <p:nvGrpSpPr>
          <p:cNvPr id="276" name="Google Shape;276;p6"/>
          <p:cNvGrpSpPr/>
          <p:nvPr/>
        </p:nvGrpSpPr>
        <p:grpSpPr>
          <a:xfrm>
            <a:off x="4697016" y="2767013"/>
            <a:ext cx="2570559" cy="1679972"/>
            <a:chOff x="2972" y="2190"/>
            <a:chExt cx="2159" cy="1411"/>
          </a:xfrm>
        </p:grpSpPr>
        <p:sp>
          <p:nvSpPr>
            <p:cNvPr id="277" name="Google Shape;277;p6"/>
            <p:cNvSpPr txBox="1"/>
            <p:nvPr/>
          </p:nvSpPr>
          <p:spPr>
            <a:xfrm>
              <a:off x="3164" y="2190"/>
              <a:ext cx="1441" cy="407"/>
            </a:xfrm>
            <a:prstGeom prst="rect">
              <a:avLst/>
            </a:prstGeom>
            <a:gradFill>
              <a:gsLst>
                <a:gs pos="0">
                  <a:srgbClr val="FFFFFF"/>
                </a:gs>
                <a:gs pos="50000">
                  <a:srgbClr val="CCECFF"/>
                </a:gs>
                <a:gs pos="100000">
                  <a:srgbClr val="FFFFFF"/>
                </a:gs>
              </a:gsLst>
              <a:lin ang="18900000" scaled="0"/>
            </a:gradFill>
            <a:ln w="9525" cap="flat" cmpd="sng">
              <a:solidFill>
                <a:schemeClr val="dk1"/>
              </a:solidFill>
              <a:prstDash val="solid"/>
              <a:miter lim="800000"/>
              <a:headEnd type="none" w="sm" len="sm"/>
              <a:tailEnd type="none" w="sm" len="sm"/>
            </a:ln>
            <a:effectLst>
              <a:outerShdw dist="107763" dir="18900000" algn="ctr" rotWithShape="0">
                <a:schemeClr val="lt2"/>
              </a:outerShdw>
            </a:effectLst>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ru" sz="1400" b="0" i="0" u="none" strike="noStrike" cap="none">
                  <a:solidFill>
                    <a:schemeClr val="dk2"/>
                  </a:solidFill>
                  <a:latin typeface="Comic Sans MS"/>
                  <a:ea typeface="Comic Sans MS"/>
                  <a:cs typeface="Comic Sans MS"/>
                  <a:sym typeface="Comic Sans MS"/>
                </a:rPr>
                <a:t>Inorganic compounds</a:t>
              </a:r>
              <a:endParaRPr sz="1100" b="0" i="0" u="none" strike="noStrike" cap="none">
                <a:solidFill>
                  <a:srgbClr val="000000"/>
                </a:solidFill>
                <a:latin typeface="Arial"/>
                <a:ea typeface="Arial"/>
                <a:cs typeface="Arial"/>
                <a:sym typeface="Arial"/>
              </a:endParaRPr>
            </a:p>
          </p:txBody>
        </p:sp>
        <p:sp>
          <p:nvSpPr>
            <p:cNvPr id="278" name="Google Shape;278;p6"/>
            <p:cNvSpPr txBox="1"/>
            <p:nvPr/>
          </p:nvSpPr>
          <p:spPr>
            <a:xfrm>
              <a:off x="2972" y="2967"/>
              <a:ext cx="2159" cy="634"/>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2300"/>
                <a:buFont typeface="Arial"/>
                <a:buNone/>
              </a:pPr>
              <a:r>
                <a:rPr lang="ru" sz="2300" b="0" i="0" u="none" strike="noStrike" cap="none">
                  <a:solidFill>
                    <a:schemeClr val="dk2"/>
                  </a:solidFill>
                  <a:latin typeface="Comic Sans MS"/>
                  <a:ea typeface="Comic Sans MS"/>
                  <a:cs typeface="Comic Sans MS"/>
                  <a:sym typeface="Comic Sans MS"/>
                </a:rPr>
                <a:t>obtained from </a:t>
              </a:r>
              <a:br>
                <a:rPr lang="ru" sz="2300" b="0" i="0" u="none" strike="noStrike" cap="none">
                  <a:solidFill>
                    <a:schemeClr val="dk2"/>
                  </a:solidFill>
                  <a:latin typeface="Comic Sans MS"/>
                  <a:ea typeface="Comic Sans MS"/>
                  <a:cs typeface="Comic Sans MS"/>
                  <a:sym typeface="Comic Sans MS"/>
                </a:rPr>
              </a:br>
              <a:r>
                <a:rPr lang="ru" sz="2300" b="0" i="0" u="none" strike="noStrike" cap="none">
                  <a:solidFill>
                    <a:schemeClr val="dk2"/>
                  </a:solidFill>
                  <a:latin typeface="Comic Sans MS"/>
                  <a:ea typeface="Comic Sans MS"/>
                  <a:cs typeface="Comic Sans MS"/>
                  <a:sym typeface="Comic Sans MS"/>
                </a:rPr>
                <a:t>non-living sources</a:t>
              </a:r>
              <a:endParaRPr sz="1100" b="0" i="0" u="none" strike="noStrike" cap="none">
                <a:solidFill>
                  <a:srgbClr val="000000"/>
                </a:solidFill>
                <a:latin typeface="Arial"/>
                <a:ea typeface="Arial"/>
                <a:cs typeface="Arial"/>
                <a:sym typeface="Arial"/>
              </a:endParaRPr>
            </a:p>
          </p:txBody>
        </p:sp>
      </p:grpSp>
      <p:sp>
        <p:nvSpPr>
          <p:cNvPr id="279" name="Google Shape;279;p6"/>
          <p:cNvSpPr/>
          <p:nvPr/>
        </p:nvSpPr>
        <p:spPr>
          <a:xfrm>
            <a:off x="1558529" y="384572"/>
            <a:ext cx="5990034" cy="852487"/>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2700"/>
              <a:buFont typeface="Arial"/>
              <a:buNone/>
            </a:pPr>
            <a:r>
              <a:rPr lang="ru" sz="2700" b="0" i="0" u="sng" strike="noStrike" cap="none">
                <a:solidFill>
                  <a:srgbClr val="CC0000"/>
                </a:solidFill>
                <a:latin typeface="Comic Sans MS"/>
                <a:ea typeface="Comic Sans MS"/>
                <a:cs typeface="Comic Sans MS"/>
                <a:sym typeface="Comic Sans MS"/>
              </a:rPr>
              <a:t>Development of Organic Chemistry as a Science</a:t>
            </a:r>
            <a:endParaRPr sz="11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087"/>
        <p:cNvGrpSpPr/>
        <p:nvPr/>
      </p:nvGrpSpPr>
      <p:grpSpPr>
        <a:xfrm>
          <a:off x="0" y="0"/>
          <a:ext cx="0" cy="0"/>
          <a:chOff x="0" y="0"/>
          <a:chExt cx="0" cy="0"/>
        </a:xfrm>
      </p:grpSpPr>
      <p:sp>
        <p:nvSpPr>
          <p:cNvPr id="1088" name="Google Shape;1088;p55"/>
          <p:cNvSpPr txBox="1"/>
          <p:nvPr/>
        </p:nvSpPr>
        <p:spPr>
          <a:xfrm>
            <a:off x="1314450" y="102394"/>
            <a:ext cx="6686700" cy="22848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ru" sz="1800" b="0" i="0" u="none" strike="noStrike" cap="none">
                <a:solidFill>
                  <a:schemeClr val="dk1"/>
                </a:solidFill>
                <a:latin typeface="Arial"/>
                <a:ea typeface="Arial"/>
                <a:cs typeface="Arial"/>
                <a:sym typeface="Arial"/>
              </a:rPr>
              <a:t>Types of carbon</a:t>
            </a:r>
            <a:endParaRPr sz="11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800"/>
              <a:buFont typeface="Arial"/>
              <a:buNone/>
            </a:pPr>
            <a:r>
              <a:rPr lang="ru" sz="1800" b="0" i="0" u="none" strike="noStrike" cap="none">
                <a:solidFill>
                  <a:schemeClr val="dk1"/>
                </a:solidFill>
                <a:latin typeface="Arial"/>
                <a:ea typeface="Arial"/>
                <a:cs typeface="Arial"/>
                <a:sym typeface="Arial"/>
              </a:rPr>
              <a:t>    </a:t>
            </a:r>
            <a:endParaRPr sz="11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800"/>
              <a:buFont typeface="Arial"/>
              <a:buNone/>
            </a:pPr>
            <a:r>
              <a:rPr lang="ru" sz="1800" b="0" i="0" u="none" strike="noStrike" cap="none">
                <a:solidFill>
                  <a:schemeClr val="dk1"/>
                </a:solidFill>
                <a:latin typeface="Arial"/>
                <a:ea typeface="Arial"/>
                <a:cs typeface="Arial"/>
                <a:sym typeface="Arial"/>
              </a:rPr>
              <a:t>    1. </a:t>
            </a:r>
            <a:r>
              <a:rPr lang="ru" sz="1800" b="1" i="0" u="sng" strike="noStrike" cap="none">
                <a:solidFill>
                  <a:srgbClr val="0303BD"/>
                </a:solidFill>
                <a:latin typeface="Arial"/>
                <a:ea typeface="Arial"/>
                <a:cs typeface="Arial"/>
                <a:sym typeface="Arial"/>
              </a:rPr>
              <a:t> Primary </a:t>
            </a:r>
            <a:r>
              <a:rPr lang="ru" sz="1800" b="0" i="0" u="none" strike="noStrike" cap="none">
                <a:solidFill>
                  <a:schemeClr val="dk1"/>
                </a:solidFill>
                <a:latin typeface="Arial"/>
                <a:ea typeface="Arial"/>
                <a:cs typeface="Arial"/>
                <a:sym typeface="Arial"/>
              </a:rPr>
              <a:t>(1</a:t>
            </a:r>
            <a:r>
              <a:rPr lang="ru" sz="1800" b="0" i="0" u="none" strike="noStrike" cap="none" baseline="30000">
                <a:solidFill>
                  <a:schemeClr val="dk1"/>
                </a:solidFill>
                <a:latin typeface="Arial"/>
                <a:ea typeface="Arial"/>
                <a:cs typeface="Arial"/>
                <a:sym typeface="Arial"/>
              </a:rPr>
              <a:t>◦</a:t>
            </a:r>
            <a:r>
              <a:rPr lang="ru" sz="1800" b="0" i="0" u="none" strike="noStrike" cap="none">
                <a:solidFill>
                  <a:schemeClr val="dk1"/>
                </a:solidFill>
                <a:latin typeface="Arial"/>
                <a:ea typeface="Arial"/>
                <a:cs typeface="Arial"/>
                <a:sym typeface="Arial"/>
              </a:rPr>
              <a:t>) Carbon connected to one carbon atoms.</a:t>
            </a:r>
            <a:endParaRPr sz="11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800"/>
              <a:buFont typeface="Arial"/>
              <a:buNone/>
            </a:pPr>
            <a:r>
              <a:rPr lang="ru" sz="1800" b="0" i="0" u="none" strike="noStrike" cap="none" baseline="30000">
                <a:solidFill>
                  <a:schemeClr val="dk1"/>
                </a:solidFill>
                <a:latin typeface="Arial"/>
                <a:ea typeface="Arial"/>
                <a:cs typeface="Arial"/>
                <a:sym typeface="Arial"/>
              </a:rPr>
              <a:t> </a:t>
            </a:r>
            <a:r>
              <a:rPr lang="ru" sz="1800" b="0" i="0" u="none" strike="noStrike" cap="none">
                <a:solidFill>
                  <a:schemeClr val="dk1"/>
                </a:solidFill>
                <a:latin typeface="Arial"/>
                <a:ea typeface="Arial"/>
                <a:cs typeface="Arial"/>
                <a:sym typeface="Arial"/>
              </a:rPr>
              <a:t>   2.  </a:t>
            </a:r>
            <a:r>
              <a:rPr lang="ru" sz="1800" b="1" i="0" u="sng" strike="noStrike" cap="none">
                <a:solidFill>
                  <a:srgbClr val="0303BD"/>
                </a:solidFill>
                <a:latin typeface="Arial"/>
                <a:ea typeface="Arial"/>
                <a:cs typeface="Arial"/>
                <a:sym typeface="Arial"/>
              </a:rPr>
              <a:t>Secondary</a:t>
            </a:r>
            <a:r>
              <a:rPr lang="ru" sz="1800" b="0" i="0" u="none" strike="noStrike" cap="none">
                <a:solidFill>
                  <a:schemeClr val="dk1"/>
                </a:solidFill>
                <a:latin typeface="Arial"/>
                <a:ea typeface="Arial"/>
                <a:cs typeface="Arial"/>
                <a:sym typeface="Arial"/>
              </a:rPr>
              <a:t> (2</a:t>
            </a:r>
            <a:r>
              <a:rPr lang="ru" sz="1800" b="0" i="0" u="none" strike="noStrike" cap="none" baseline="30000">
                <a:solidFill>
                  <a:schemeClr val="dk1"/>
                </a:solidFill>
                <a:latin typeface="Arial"/>
                <a:ea typeface="Arial"/>
                <a:cs typeface="Arial"/>
                <a:sym typeface="Arial"/>
              </a:rPr>
              <a:t>◦</a:t>
            </a:r>
            <a:r>
              <a:rPr lang="ru" sz="1800" b="0" i="0" u="none" strike="noStrike" cap="none">
                <a:solidFill>
                  <a:schemeClr val="dk1"/>
                </a:solidFill>
                <a:latin typeface="Arial"/>
                <a:ea typeface="Arial"/>
                <a:cs typeface="Arial"/>
                <a:sym typeface="Arial"/>
              </a:rPr>
              <a:t>) Carbon connected to two carbon atoms.</a:t>
            </a:r>
            <a:endParaRPr sz="11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800"/>
              <a:buFont typeface="Arial"/>
              <a:buNone/>
            </a:pPr>
            <a:r>
              <a:rPr lang="ru" sz="1800" b="0" i="0" u="none" strike="noStrike" cap="none">
                <a:solidFill>
                  <a:schemeClr val="dk1"/>
                </a:solidFill>
                <a:latin typeface="Arial"/>
                <a:ea typeface="Arial"/>
                <a:cs typeface="Arial"/>
                <a:sym typeface="Arial"/>
              </a:rPr>
              <a:t>    3.  </a:t>
            </a:r>
            <a:r>
              <a:rPr lang="ru" sz="1800" b="1" i="0" u="sng" strike="noStrike" cap="none">
                <a:solidFill>
                  <a:srgbClr val="0303BD"/>
                </a:solidFill>
                <a:latin typeface="Arial"/>
                <a:ea typeface="Arial"/>
                <a:cs typeface="Arial"/>
                <a:sym typeface="Arial"/>
              </a:rPr>
              <a:t>Tertiary</a:t>
            </a:r>
            <a:r>
              <a:rPr lang="ru" sz="1800" b="0" i="0" u="none" strike="noStrike" cap="none">
                <a:solidFill>
                  <a:schemeClr val="dk1"/>
                </a:solidFill>
                <a:latin typeface="Arial"/>
                <a:ea typeface="Arial"/>
                <a:cs typeface="Arial"/>
                <a:sym typeface="Arial"/>
              </a:rPr>
              <a:t> (3</a:t>
            </a:r>
            <a:r>
              <a:rPr lang="ru" sz="1800" b="0" i="0" u="none" strike="noStrike" cap="none" baseline="30000">
                <a:solidFill>
                  <a:schemeClr val="dk1"/>
                </a:solidFill>
                <a:latin typeface="Arial"/>
                <a:ea typeface="Arial"/>
                <a:cs typeface="Arial"/>
                <a:sym typeface="Arial"/>
              </a:rPr>
              <a:t>◦</a:t>
            </a:r>
            <a:r>
              <a:rPr lang="ru" sz="1800" b="0" i="0" u="none" strike="noStrike" cap="none">
                <a:solidFill>
                  <a:schemeClr val="dk1"/>
                </a:solidFill>
                <a:latin typeface="Arial"/>
                <a:ea typeface="Arial"/>
                <a:cs typeface="Arial"/>
                <a:sym typeface="Arial"/>
              </a:rPr>
              <a:t>) Carbon connected to three carbon atoms.</a:t>
            </a:r>
            <a:endParaRPr sz="11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800"/>
              <a:buFont typeface="Arial"/>
              <a:buNone/>
            </a:pPr>
            <a:r>
              <a:rPr lang="ru" sz="1800" b="0" i="0" u="none" strike="noStrike" cap="none">
                <a:solidFill>
                  <a:schemeClr val="dk1"/>
                </a:solidFill>
                <a:latin typeface="Arial"/>
                <a:ea typeface="Arial"/>
                <a:cs typeface="Arial"/>
                <a:sym typeface="Arial"/>
              </a:rPr>
              <a:t>    4.  How many primary, secondary, and tertiary carbons in the </a:t>
            </a:r>
            <a:endParaRPr sz="11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800"/>
              <a:buFont typeface="Arial"/>
              <a:buNone/>
            </a:pPr>
            <a:r>
              <a:rPr lang="ru" sz="1800" b="0" i="0" u="none" strike="noStrike" cap="none">
                <a:solidFill>
                  <a:schemeClr val="dk1"/>
                </a:solidFill>
                <a:latin typeface="Arial"/>
                <a:ea typeface="Arial"/>
                <a:cs typeface="Arial"/>
                <a:sym typeface="Arial"/>
              </a:rPr>
              <a:t>	    two different structures of C</a:t>
            </a:r>
            <a:r>
              <a:rPr lang="ru" sz="1800" b="0" i="0" u="none" strike="noStrike" cap="none" baseline="-25000">
                <a:solidFill>
                  <a:schemeClr val="dk1"/>
                </a:solidFill>
                <a:latin typeface="Arial"/>
                <a:ea typeface="Arial"/>
                <a:cs typeface="Arial"/>
                <a:sym typeface="Arial"/>
              </a:rPr>
              <a:t>4</a:t>
            </a:r>
            <a:r>
              <a:rPr lang="ru" sz="1800" b="0" i="0" u="none" strike="noStrike" cap="none">
                <a:solidFill>
                  <a:schemeClr val="dk1"/>
                </a:solidFill>
                <a:latin typeface="Arial"/>
                <a:ea typeface="Arial"/>
                <a:cs typeface="Arial"/>
                <a:sym typeface="Arial"/>
              </a:rPr>
              <a:t>H</a:t>
            </a:r>
            <a:r>
              <a:rPr lang="ru" sz="1800" b="0" i="0" u="none" strike="noStrike" cap="none" baseline="-25000">
                <a:solidFill>
                  <a:schemeClr val="dk1"/>
                </a:solidFill>
                <a:latin typeface="Arial"/>
                <a:ea typeface="Arial"/>
                <a:cs typeface="Arial"/>
                <a:sym typeface="Arial"/>
              </a:rPr>
              <a:t>10</a:t>
            </a:r>
            <a:endParaRPr sz="1800" b="0" i="0" u="none"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089" name="Google Shape;1089;p55"/>
          <p:cNvGrpSpPr/>
          <p:nvPr/>
        </p:nvGrpSpPr>
        <p:grpSpPr>
          <a:xfrm>
            <a:off x="1657350" y="2857500"/>
            <a:ext cx="1542136" cy="1175927"/>
            <a:chOff x="768" y="2784"/>
            <a:chExt cx="1295" cy="988"/>
          </a:xfrm>
        </p:grpSpPr>
        <p:pic>
          <p:nvPicPr>
            <p:cNvPr id="1090" name="Google Shape;1090;p55"/>
            <p:cNvPicPr preferRelativeResize="0"/>
            <p:nvPr/>
          </p:nvPicPr>
          <p:blipFill rotWithShape="1">
            <a:blip r:embed="rId3">
              <a:alphaModFix/>
            </a:blip>
            <a:srcRect/>
            <a:stretch/>
          </p:blipFill>
          <p:spPr>
            <a:xfrm>
              <a:off x="768" y="2784"/>
              <a:ext cx="1295" cy="693"/>
            </a:xfrm>
            <a:prstGeom prst="rect">
              <a:avLst/>
            </a:prstGeom>
            <a:noFill/>
            <a:ln>
              <a:noFill/>
            </a:ln>
          </p:spPr>
        </p:pic>
        <p:pic>
          <p:nvPicPr>
            <p:cNvPr id="1091" name="Google Shape;1091;p55"/>
            <p:cNvPicPr preferRelativeResize="0"/>
            <p:nvPr/>
          </p:nvPicPr>
          <p:blipFill rotWithShape="1">
            <a:blip r:embed="rId4">
              <a:alphaModFix/>
            </a:blip>
            <a:srcRect/>
            <a:stretch/>
          </p:blipFill>
          <p:spPr>
            <a:xfrm>
              <a:off x="912" y="3552"/>
              <a:ext cx="1104" cy="220"/>
            </a:xfrm>
            <a:prstGeom prst="rect">
              <a:avLst/>
            </a:prstGeom>
            <a:noFill/>
            <a:ln>
              <a:noFill/>
            </a:ln>
          </p:spPr>
        </p:pic>
      </p:grpSp>
      <p:sp>
        <p:nvSpPr>
          <p:cNvPr id="1092" name="Google Shape;1092;p55"/>
          <p:cNvSpPr txBox="1"/>
          <p:nvPr/>
        </p:nvSpPr>
        <p:spPr>
          <a:xfrm>
            <a:off x="1600200" y="4114801"/>
            <a:ext cx="2400300" cy="6930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Primary carbon = </a:t>
            </a:r>
            <a:r>
              <a:rPr lang="ru" sz="1400" b="1" i="0" u="none" strike="noStrike" cap="none">
                <a:solidFill>
                  <a:srgbClr val="FF0000"/>
                </a:solidFill>
                <a:latin typeface="Arial"/>
                <a:ea typeface="Arial"/>
                <a:cs typeface="Arial"/>
                <a:sym typeface="Arial"/>
              </a:rPr>
              <a:t>2</a:t>
            </a:r>
            <a:endParaRPr sz="14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Secondary carbon = </a:t>
            </a:r>
            <a:r>
              <a:rPr lang="ru" sz="1400" b="1" i="0" u="none" strike="noStrike" cap="none">
                <a:solidFill>
                  <a:srgbClr val="FF0000"/>
                </a:solidFill>
                <a:latin typeface="Arial"/>
                <a:ea typeface="Arial"/>
                <a:cs typeface="Arial"/>
                <a:sym typeface="Arial"/>
              </a:rPr>
              <a:t>2</a:t>
            </a:r>
            <a:r>
              <a:rPr lang="ru" sz="1400" b="0" i="0" u="none" strike="noStrike" cap="none">
                <a:solidFill>
                  <a:schemeClr val="dk1"/>
                </a:solidFill>
                <a:latin typeface="Arial"/>
                <a:ea typeface="Arial"/>
                <a:cs typeface="Arial"/>
                <a:sym typeface="Arial"/>
              </a:rPr>
              <a:t> </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Tertiary carbon =</a:t>
            </a:r>
            <a:endParaRPr sz="11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097"/>
        <p:cNvGrpSpPr/>
        <p:nvPr/>
      </p:nvGrpSpPr>
      <p:grpSpPr>
        <a:xfrm>
          <a:off x="0" y="0"/>
          <a:ext cx="0" cy="0"/>
          <a:chOff x="0" y="0"/>
          <a:chExt cx="0" cy="0"/>
        </a:xfrm>
      </p:grpSpPr>
      <p:sp>
        <p:nvSpPr>
          <p:cNvPr id="1098" name="Google Shape;1098;p56"/>
          <p:cNvSpPr txBox="1"/>
          <p:nvPr/>
        </p:nvSpPr>
        <p:spPr>
          <a:xfrm>
            <a:off x="1314450" y="102394"/>
            <a:ext cx="6686700" cy="22848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ru" sz="1800" b="0" i="0" u="none" strike="noStrike" cap="none">
                <a:solidFill>
                  <a:schemeClr val="dk1"/>
                </a:solidFill>
                <a:latin typeface="Arial"/>
                <a:ea typeface="Arial"/>
                <a:cs typeface="Arial"/>
                <a:sym typeface="Arial"/>
              </a:rPr>
              <a:t>Types of carbon</a:t>
            </a:r>
            <a:endParaRPr sz="11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800"/>
              <a:buFont typeface="Arial"/>
              <a:buNone/>
            </a:pPr>
            <a:r>
              <a:rPr lang="ru" sz="1800" b="0" i="0" u="none" strike="noStrike" cap="none">
                <a:solidFill>
                  <a:schemeClr val="dk1"/>
                </a:solidFill>
                <a:latin typeface="Arial"/>
                <a:ea typeface="Arial"/>
                <a:cs typeface="Arial"/>
                <a:sym typeface="Arial"/>
              </a:rPr>
              <a:t>    </a:t>
            </a:r>
            <a:endParaRPr sz="11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800"/>
              <a:buFont typeface="Arial"/>
              <a:buNone/>
            </a:pPr>
            <a:r>
              <a:rPr lang="ru" sz="1800" b="0" i="0" u="none" strike="noStrike" cap="none">
                <a:solidFill>
                  <a:schemeClr val="dk1"/>
                </a:solidFill>
                <a:latin typeface="Arial"/>
                <a:ea typeface="Arial"/>
                <a:cs typeface="Arial"/>
                <a:sym typeface="Arial"/>
              </a:rPr>
              <a:t>    1. </a:t>
            </a:r>
            <a:r>
              <a:rPr lang="ru" sz="1800" b="1" i="0" u="sng" strike="noStrike" cap="none">
                <a:solidFill>
                  <a:srgbClr val="0303BD"/>
                </a:solidFill>
                <a:latin typeface="Arial"/>
                <a:ea typeface="Arial"/>
                <a:cs typeface="Arial"/>
                <a:sym typeface="Arial"/>
              </a:rPr>
              <a:t> Primary </a:t>
            </a:r>
            <a:r>
              <a:rPr lang="ru" sz="1800" b="0" i="0" u="none" strike="noStrike" cap="none">
                <a:solidFill>
                  <a:schemeClr val="dk1"/>
                </a:solidFill>
                <a:latin typeface="Arial"/>
                <a:ea typeface="Arial"/>
                <a:cs typeface="Arial"/>
                <a:sym typeface="Arial"/>
              </a:rPr>
              <a:t>(1</a:t>
            </a:r>
            <a:r>
              <a:rPr lang="ru" sz="1800" b="0" i="0" u="none" strike="noStrike" cap="none" baseline="30000">
                <a:solidFill>
                  <a:schemeClr val="dk1"/>
                </a:solidFill>
                <a:latin typeface="Arial"/>
                <a:ea typeface="Arial"/>
                <a:cs typeface="Arial"/>
                <a:sym typeface="Arial"/>
              </a:rPr>
              <a:t>◦</a:t>
            </a:r>
            <a:r>
              <a:rPr lang="ru" sz="1800" b="0" i="0" u="none" strike="noStrike" cap="none">
                <a:solidFill>
                  <a:schemeClr val="dk1"/>
                </a:solidFill>
                <a:latin typeface="Arial"/>
                <a:ea typeface="Arial"/>
                <a:cs typeface="Arial"/>
                <a:sym typeface="Arial"/>
              </a:rPr>
              <a:t>) Carbon connected to one carbon atoms.</a:t>
            </a:r>
            <a:endParaRPr sz="11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800"/>
              <a:buFont typeface="Arial"/>
              <a:buNone/>
            </a:pPr>
            <a:r>
              <a:rPr lang="ru" sz="1800" b="0" i="0" u="none" strike="noStrike" cap="none" baseline="30000">
                <a:solidFill>
                  <a:schemeClr val="dk1"/>
                </a:solidFill>
                <a:latin typeface="Arial"/>
                <a:ea typeface="Arial"/>
                <a:cs typeface="Arial"/>
                <a:sym typeface="Arial"/>
              </a:rPr>
              <a:t> </a:t>
            </a:r>
            <a:r>
              <a:rPr lang="ru" sz="1800" b="0" i="0" u="none" strike="noStrike" cap="none">
                <a:solidFill>
                  <a:schemeClr val="dk1"/>
                </a:solidFill>
                <a:latin typeface="Arial"/>
                <a:ea typeface="Arial"/>
                <a:cs typeface="Arial"/>
                <a:sym typeface="Arial"/>
              </a:rPr>
              <a:t>   2.  </a:t>
            </a:r>
            <a:r>
              <a:rPr lang="ru" sz="1800" b="1" i="0" u="sng" strike="noStrike" cap="none">
                <a:solidFill>
                  <a:srgbClr val="0303BD"/>
                </a:solidFill>
                <a:latin typeface="Arial"/>
                <a:ea typeface="Arial"/>
                <a:cs typeface="Arial"/>
                <a:sym typeface="Arial"/>
              </a:rPr>
              <a:t>Secondary</a:t>
            </a:r>
            <a:r>
              <a:rPr lang="ru" sz="1800" b="0" i="0" u="none" strike="noStrike" cap="none">
                <a:solidFill>
                  <a:schemeClr val="dk1"/>
                </a:solidFill>
                <a:latin typeface="Arial"/>
                <a:ea typeface="Arial"/>
                <a:cs typeface="Arial"/>
                <a:sym typeface="Arial"/>
              </a:rPr>
              <a:t> (2</a:t>
            </a:r>
            <a:r>
              <a:rPr lang="ru" sz="1800" b="0" i="0" u="none" strike="noStrike" cap="none" baseline="30000">
                <a:solidFill>
                  <a:schemeClr val="dk1"/>
                </a:solidFill>
                <a:latin typeface="Arial"/>
                <a:ea typeface="Arial"/>
                <a:cs typeface="Arial"/>
                <a:sym typeface="Arial"/>
              </a:rPr>
              <a:t>◦</a:t>
            </a:r>
            <a:r>
              <a:rPr lang="ru" sz="1800" b="0" i="0" u="none" strike="noStrike" cap="none">
                <a:solidFill>
                  <a:schemeClr val="dk1"/>
                </a:solidFill>
                <a:latin typeface="Arial"/>
                <a:ea typeface="Arial"/>
                <a:cs typeface="Arial"/>
                <a:sym typeface="Arial"/>
              </a:rPr>
              <a:t>) Carbon connected to two carbon atoms.</a:t>
            </a:r>
            <a:endParaRPr sz="11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800"/>
              <a:buFont typeface="Arial"/>
              <a:buNone/>
            </a:pPr>
            <a:r>
              <a:rPr lang="ru" sz="1800" b="0" i="0" u="none" strike="noStrike" cap="none">
                <a:solidFill>
                  <a:schemeClr val="dk1"/>
                </a:solidFill>
                <a:latin typeface="Arial"/>
                <a:ea typeface="Arial"/>
                <a:cs typeface="Arial"/>
                <a:sym typeface="Arial"/>
              </a:rPr>
              <a:t>    3.  </a:t>
            </a:r>
            <a:r>
              <a:rPr lang="ru" sz="1800" b="1" i="0" u="sng" strike="noStrike" cap="none">
                <a:solidFill>
                  <a:srgbClr val="0303BD"/>
                </a:solidFill>
                <a:latin typeface="Arial"/>
                <a:ea typeface="Arial"/>
                <a:cs typeface="Arial"/>
                <a:sym typeface="Arial"/>
              </a:rPr>
              <a:t>Tertiary</a:t>
            </a:r>
            <a:r>
              <a:rPr lang="ru" sz="1800" b="0" i="0" u="none" strike="noStrike" cap="none">
                <a:solidFill>
                  <a:schemeClr val="dk1"/>
                </a:solidFill>
                <a:latin typeface="Arial"/>
                <a:ea typeface="Arial"/>
                <a:cs typeface="Arial"/>
                <a:sym typeface="Arial"/>
              </a:rPr>
              <a:t> (3</a:t>
            </a:r>
            <a:r>
              <a:rPr lang="ru" sz="1800" b="0" i="0" u="none" strike="noStrike" cap="none" baseline="30000">
                <a:solidFill>
                  <a:schemeClr val="dk1"/>
                </a:solidFill>
                <a:latin typeface="Arial"/>
                <a:ea typeface="Arial"/>
                <a:cs typeface="Arial"/>
                <a:sym typeface="Arial"/>
              </a:rPr>
              <a:t>◦</a:t>
            </a:r>
            <a:r>
              <a:rPr lang="ru" sz="1800" b="0" i="0" u="none" strike="noStrike" cap="none">
                <a:solidFill>
                  <a:schemeClr val="dk1"/>
                </a:solidFill>
                <a:latin typeface="Arial"/>
                <a:ea typeface="Arial"/>
                <a:cs typeface="Arial"/>
                <a:sym typeface="Arial"/>
              </a:rPr>
              <a:t>) Carbon connected to three carbon atoms.</a:t>
            </a:r>
            <a:endParaRPr sz="11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800"/>
              <a:buFont typeface="Arial"/>
              <a:buNone/>
            </a:pPr>
            <a:r>
              <a:rPr lang="ru" sz="1800" b="0" i="0" u="none" strike="noStrike" cap="none">
                <a:solidFill>
                  <a:schemeClr val="dk1"/>
                </a:solidFill>
                <a:latin typeface="Arial"/>
                <a:ea typeface="Arial"/>
                <a:cs typeface="Arial"/>
                <a:sym typeface="Arial"/>
              </a:rPr>
              <a:t>    4.  How many primary, secondary, and tertiary carbons in the </a:t>
            </a:r>
            <a:endParaRPr sz="11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800"/>
              <a:buFont typeface="Arial"/>
              <a:buNone/>
            </a:pPr>
            <a:r>
              <a:rPr lang="ru" sz="1800" b="0" i="0" u="none" strike="noStrike" cap="none">
                <a:solidFill>
                  <a:schemeClr val="dk1"/>
                </a:solidFill>
                <a:latin typeface="Arial"/>
                <a:ea typeface="Arial"/>
                <a:cs typeface="Arial"/>
                <a:sym typeface="Arial"/>
              </a:rPr>
              <a:t>	    two different structures of C</a:t>
            </a:r>
            <a:r>
              <a:rPr lang="ru" sz="1800" b="0" i="0" u="none" strike="noStrike" cap="none" baseline="-25000">
                <a:solidFill>
                  <a:schemeClr val="dk1"/>
                </a:solidFill>
                <a:latin typeface="Arial"/>
                <a:ea typeface="Arial"/>
                <a:cs typeface="Arial"/>
                <a:sym typeface="Arial"/>
              </a:rPr>
              <a:t>4</a:t>
            </a:r>
            <a:r>
              <a:rPr lang="ru" sz="1800" b="0" i="0" u="none" strike="noStrike" cap="none">
                <a:solidFill>
                  <a:schemeClr val="dk1"/>
                </a:solidFill>
                <a:latin typeface="Arial"/>
                <a:ea typeface="Arial"/>
                <a:cs typeface="Arial"/>
                <a:sym typeface="Arial"/>
              </a:rPr>
              <a:t>H</a:t>
            </a:r>
            <a:r>
              <a:rPr lang="ru" sz="1800" b="0" i="0" u="none" strike="noStrike" cap="none" baseline="-25000">
                <a:solidFill>
                  <a:schemeClr val="dk1"/>
                </a:solidFill>
                <a:latin typeface="Arial"/>
                <a:ea typeface="Arial"/>
                <a:cs typeface="Arial"/>
                <a:sym typeface="Arial"/>
              </a:rPr>
              <a:t>10</a:t>
            </a:r>
            <a:endParaRPr sz="1800" b="0" i="0" u="none"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099" name="Google Shape;1099;p56"/>
          <p:cNvGrpSpPr/>
          <p:nvPr/>
        </p:nvGrpSpPr>
        <p:grpSpPr>
          <a:xfrm>
            <a:off x="1657350" y="2857500"/>
            <a:ext cx="1542136" cy="1175927"/>
            <a:chOff x="768" y="2784"/>
            <a:chExt cx="1295" cy="988"/>
          </a:xfrm>
        </p:grpSpPr>
        <p:pic>
          <p:nvPicPr>
            <p:cNvPr id="1100" name="Google Shape;1100;p56"/>
            <p:cNvPicPr preferRelativeResize="0"/>
            <p:nvPr/>
          </p:nvPicPr>
          <p:blipFill rotWithShape="1">
            <a:blip r:embed="rId3">
              <a:alphaModFix/>
            </a:blip>
            <a:srcRect/>
            <a:stretch/>
          </p:blipFill>
          <p:spPr>
            <a:xfrm>
              <a:off x="768" y="2784"/>
              <a:ext cx="1295" cy="693"/>
            </a:xfrm>
            <a:prstGeom prst="rect">
              <a:avLst/>
            </a:prstGeom>
            <a:noFill/>
            <a:ln>
              <a:noFill/>
            </a:ln>
          </p:spPr>
        </p:pic>
        <p:pic>
          <p:nvPicPr>
            <p:cNvPr id="1101" name="Google Shape;1101;p56"/>
            <p:cNvPicPr preferRelativeResize="0"/>
            <p:nvPr/>
          </p:nvPicPr>
          <p:blipFill rotWithShape="1">
            <a:blip r:embed="rId4">
              <a:alphaModFix/>
            </a:blip>
            <a:srcRect/>
            <a:stretch/>
          </p:blipFill>
          <p:spPr>
            <a:xfrm>
              <a:off x="912" y="3552"/>
              <a:ext cx="1104" cy="220"/>
            </a:xfrm>
            <a:prstGeom prst="rect">
              <a:avLst/>
            </a:prstGeom>
            <a:noFill/>
            <a:ln>
              <a:noFill/>
            </a:ln>
          </p:spPr>
        </p:pic>
      </p:grpSp>
      <p:sp>
        <p:nvSpPr>
          <p:cNvPr id="1102" name="Google Shape;1102;p56"/>
          <p:cNvSpPr txBox="1"/>
          <p:nvPr/>
        </p:nvSpPr>
        <p:spPr>
          <a:xfrm>
            <a:off x="1600200" y="4114801"/>
            <a:ext cx="2400300" cy="6930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Primary carbon = </a:t>
            </a:r>
            <a:r>
              <a:rPr lang="ru" sz="1400" b="1" i="0" u="none" strike="noStrike" cap="none">
                <a:solidFill>
                  <a:srgbClr val="FF0000"/>
                </a:solidFill>
                <a:latin typeface="Arial"/>
                <a:ea typeface="Arial"/>
                <a:cs typeface="Arial"/>
                <a:sym typeface="Arial"/>
              </a:rPr>
              <a:t>2</a:t>
            </a:r>
            <a:endParaRPr sz="14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Secondary carbon = </a:t>
            </a:r>
            <a:r>
              <a:rPr lang="ru" sz="1400" b="1" i="0" u="none" strike="noStrike" cap="none">
                <a:solidFill>
                  <a:srgbClr val="FF0000"/>
                </a:solidFill>
                <a:latin typeface="Arial"/>
                <a:ea typeface="Arial"/>
                <a:cs typeface="Arial"/>
                <a:sym typeface="Arial"/>
              </a:rPr>
              <a:t>2</a:t>
            </a:r>
            <a:r>
              <a:rPr lang="ru" sz="1400" b="0" i="0" u="none" strike="noStrike" cap="none">
                <a:solidFill>
                  <a:schemeClr val="dk1"/>
                </a:solidFill>
                <a:latin typeface="Arial"/>
                <a:ea typeface="Arial"/>
                <a:cs typeface="Arial"/>
                <a:sym typeface="Arial"/>
              </a:rPr>
              <a:t> </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Tertiary carbon = </a:t>
            </a:r>
            <a:r>
              <a:rPr lang="ru" sz="1400" b="1" i="0" u="none" strike="noStrike" cap="none">
                <a:solidFill>
                  <a:srgbClr val="FF0000"/>
                </a:solidFill>
                <a:latin typeface="Arial"/>
                <a:ea typeface="Arial"/>
                <a:cs typeface="Arial"/>
                <a:sym typeface="Arial"/>
              </a:rPr>
              <a:t>?</a:t>
            </a:r>
            <a:endParaRPr sz="11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107"/>
        <p:cNvGrpSpPr/>
        <p:nvPr/>
      </p:nvGrpSpPr>
      <p:grpSpPr>
        <a:xfrm>
          <a:off x="0" y="0"/>
          <a:ext cx="0" cy="0"/>
          <a:chOff x="0" y="0"/>
          <a:chExt cx="0" cy="0"/>
        </a:xfrm>
      </p:grpSpPr>
      <p:sp>
        <p:nvSpPr>
          <p:cNvPr id="1108" name="Google Shape;1108;p57"/>
          <p:cNvSpPr txBox="1"/>
          <p:nvPr/>
        </p:nvSpPr>
        <p:spPr>
          <a:xfrm>
            <a:off x="1314450" y="102394"/>
            <a:ext cx="6686700" cy="2285100"/>
          </a:xfrm>
          <a:prstGeom prst="rect">
            <a:avLst/>
          </a:prstGeom>
          <a:noFill/>
          <a:ln>
            <a:noFill/>
          </a:ln>
        </p:spPr>
        <p:txBody>
          <a:bodyPr spcFirstLastPara="1" wrap="square" lIns="68575" tIns="34275" rIns="68575" bIns="34275" anchor="t" anchorCtr="0">
            <a:noAutofit/>
          </a:bodyPr>
          <a:lstStyle/>
          <a:p>
            <a:pPr marL="457200" marR="0" lvl="0" indent="0" algn="l" rtl="0">
              <a:lnSpc>
                <a:spcPct val="100000"/>
              </a:lnSpc>
              <a:spcBef>
                <a:spcPts val="0"/>
              </a:spcBef>
              <a:spcAft>
                <a:spcPts val="0"/>
              </a:spcAft>
              <a:buClr>
                <a:srgbClr val="000000"/>
              </a:buClr>
              <a:buSzPts val="1800"/>
              <a:buFont typeface="Arial"/>
              <a:buNone/>
            </a:pPr>
            <a:r>
              <a:rPr lang="ru" sz="1800" b="0" i="0" u="none" strike="noStrike" cap="none">
                <a:solidFill>
                  <a:schemeClr val="dk1"/>
                </a:solidFill>
                <a:latin typeface="Arial"/>
                <a:ea typeface="Arial"/>
                <a:cs typeface="Arial"/>
                <a:sym typeface="Arial"/>
              </a:rPr>
              <a:t>Types of carbon</a:t>
            </a:r>
            <a:endParaRPr sz="11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Arial"/>
              <a:buNone/>
            </a:pPr>
            <a:r>
              <a:rPr lang="ru" sz="1800" b="0" i="0" u="none" strike="noStrike" cap="none">
                <a:solidFill>
                  <a:schemeClr val="dk1"/>
                </a:solidFill>
                <a:latin typeface="Arial"/>
                <a:ea typeface="Arial"/>
                <a:cs typeface="Arial"/>
                <a:sym typeface="Arial"/>
              </a:rPr>
              <a:t>    </a:t>
            </a:r>
            <a:endParaRPr sz="11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Arial"/>
              <a:buNone/>
            </a:pPr>
            <a:r>
              <a:rPr lang="ru" sz="1800" b="0" i="0" u="none" strike="noStrike" cap="none">
                <a:solidFill>
                  <a:schemeClr val="dk1"/>
                </a:solidFill>
                <a:latin typeface="Arial"/>
                <a:ea typeface="Arial"/>
                <a:cs typeface="Arial"/>
                <a:sym typeface="Arial"/>
              </a:rPr>
              <a:t>    1. </a:t>
            </a:r>
            <a:r>
              <a:rPr lang="ru" sz="1800" b="1" i="0" u="sng" strike="noStrike" cap="none">
                <a:solidFill>
                  <a:srgbClr val="0303BD"/>
                </a:solidFill>
                <a:latin typeface="Arial"/>
                <a:ea typeface="Arial"/>
                <a:cs typeface="Arial"/>
                <a:sym typeface="Arial"/>
              </a:rPr>
              <a:t> Primary </a:t>
            </a:r>
            <a:r>
              <a:rPr lang="ru" sz="1800" b="0" i="0" u="none" strike="noStrike" cap="none">
                <a:solidFill>
                  <a:schemeClr val="dk1"/>
                </a:solidFill>
                <a:latin typeface="Arial"/>
                <a:ea typeface="Arial"/>
                <a:cs typeface="Arial"/>
                <a:sym typeface="Arial"/>
              </a:rPr>
              <a:t>(1</a:t>
            </a:r>
            <a:r>
              <a:rPr lang="ru" sz="1800" b="0" i="0" u="none" strike="noStrike" cap="none" baseline="30000">
                <a:solidFill>
                  <a:schemeClr val="dk1"/>
                </a:solidFill>
                <a:latin typeface="Arial"/>
                <a:ea typeface="Arial"/>
                <a:cs typeface="Arial"/>
                <a:sym typeface="Arial"/>
              </a:rPr>
              <a:t>◦</a:t>
            </a:r>
            <a:r>
              <a:rPr lang="ru" sz="1800" b="0" i="0" u="none" strike="noStrike" cap="none">
                <a:solidFill>
                  <a:schemeClr val="dk1"/>
                </a:solidFill>
                <a:latin typeface="Arial"/>
                <a:ea typeface="Arial"/>
                <a:cs typeface="Arial"/>
                <a:sym typeface="Arial"/>
              </a:rPr>
              <a:t>) Carbon connected to one carbon atoms.</a:t>
            </a:r>
            <a:endParaRPr sz="11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Arial"/>
              <a:buNone/>
            </a:pPr>
            <a:r>
              <a:rPr lang="ru" sz="1800" b="0" i="0" u="none" strike="noStrike" cap="none" baseline="30000">
                <a:solidFill>
                  <a:schemeClr val="dk1"/>
                </a:solidFill>
                <a:latin typeface="Arial"/>
                <a:ea typeface="Arial"/>
                <a:cs typeface="Arial"/>
                <a:sym typeface="Arial"/>
              </a:rPr>
              <a:t> </a:t>
            </a:r>
            <a:r>
              <a:rPr lang="ru" sz="1800" b="0" i="0" u="none" strike="noStrike" cap="none">
                <a:solidFill>
                  <a:schemeClr val="dk1"/>
                </a:solidFill>
                <a:latin typeface="Arial"/>
                <a:ea typeface="Arial"/>
                <a:cs typeface="Arial"/>
                <a:sym typeface="Arial"/>
              </a:rPr>
              <a:t>   2.  </a:t>
            </a:r>
            <a:r>
              <a:rPr lang="ru" sz="1800" b="1" i="0" u="sng" strike="noStrike" cap="none">
                <a:solidFill>
                  <a:srgbClr val="0303BD"/>
                </a:solidFill>
                <a:latin typeface="Arial"/>
                <a:ea typeface="Arial"/>
                <a:cs typeface="Arial"/>
                <a:sym typeface="Arial"/>
              </a:rPr>
              <a:t>Secondary</a:t>
            </a:r>
            <a:r>
              <a:rPr lang="ru" sz="1800" b="0" i="0" u="none" strike="noStrike" cap="none">
                <a:solidFill>
                  <a:schemeClr val="dk1"/>
                </a:solidFill>
                <a:latin typeface="Arial"/>
                <a:ea typeface="Arial"/>
                <a:cs typeface="Arial"/>
                <a:sym typeface="Arial"/>
              </a:rPr>
              <a:t> (2</a:t>
            </a:r>
            <a:r>
              <a:rPr lang="ru" sz="1800" b="0" i="0" u="none" strike="noStrike" cap="none" baseline="30000">
                <a:solidFill>
                  <a:schemeClr val="dk1"/>
                </a:solidFill>
                <a:latin typeface="Arial"/>
                <a:ea typeface="Arial"/>
                <a:cs typeface="Arial"/>
                <a:sym typeface="Arial"/>
              </a:rPr>
              <a:t>◦</a:t>
            </a:r>
            <a:r>
              <a:rPr lang="ru" sz="1800" b="0" i="0" u="none" strike="noStrike" cap="none">
                <a:solidFill>
                  <a:schemeClr val="dk1"/>
                </a:solidFill>
                <a:latin typeface="Arial"/>
                <a:ea typeface="Arial"/>
                <a:cs typeface="Arial"/>
                <a:sym typeface="Arial"/>
              </a:rPr>
              <a:t>) Carbon connected to two carbon atoms.</a:t>
            </a:r>
            <a:endParaRPr sz="11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Arial"/>
              <a:buNone/>
            </a:pPr>
            <a:r>
              <a:rPr lang="ru" sz="1800" b="0" i="0" u="none" strike="noStrike" cap="none">
                <a:solidFill>
                  <a:schemeClr val="dk1"/>
                </a:solidFill>
                <a:latin typeface="Arial"/>
                <a:ea typeface="Arial"/>
                <a:cs typeface="Arial"/>
                <a:sym typeface="Arial"/>
              </a:rPr>
              <a:t>    3.  </a:t>
            </a:r>
            <a:r>
              <a:rPr lang="ru" sz="1800" b="1" i="0" u="sng" strike="noStrike" cap="none">
                <a:solidFill>
                  <a:srgbClr val="0303BD"/>
                </a:solidFill>
                <a:latin typeface="Arial"/>
                <a:ea typeface="Arial"/>
                <a:cs typeface="Arial"/>
                <a:sym typeface="Arial"/>
              </a:rPr>
              <a:t>Tertiary</a:t>
            </a:r>
            <a:r>
              <a:rPr lang="ru" sz="1800" b="0" i="0" u="none" strike="noStrike" cap="none">
                <a:solidFill>
                  <a:schemeClr val="dk1"/>
                </a:solidFill>
                <a:latin typeface="Arial"/>
                <a:ea typeface="Arial"/>
                <a:cs typeface="Arial"/>
                <a:sym typeface="Arial"/>
              </a:rPr>
              <a:t> (3</a:t>
            </a:r>
            <a:r>
              <a:rPr lang="ru" sz="1800" b="0" i="0" u="none" strike="noStrike" cap="none" baseline="30000">
                <a:solidFill>
                  <a:schemeClr val="dk1"/>
                </a:solidFill>
                <a:latin typeface="Arial"/>
                <a:ea typeface="Arial"/>
                <a:cs typeface="Arial"/>
                <a:sym typeface="Arial"/>
              </a:rPr>
              <a:t>◦</a:t>
            </a:r>
            <a:r>
              <a:rPr lang="ru" sz="1800" b="0" i="0" u="none" strike="noStrike" cap="none">
                <a:solidFill>
                  <a:schemeClr val="dk1"/>
                </a:solidFill>
                <a:latin typeface="Arial"/>
                <a:ea typeface="Arial"/>
                <a:cs typeface="Arial"/>
                <a:sym typeface="Arial"/>
              </a:rPr>
              <a:t>) Carbon connected to three carbon atoms.</a:t>
            </a:r>
            <a:endParaRPr sz="11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Arial"/>
              <a:buNone/>
            </a:pPr>
            <a:r>
              <a:rPr lang="ru" sz="1800" b="0" i="0" u="none" strike="noStrike" cap="none">
                <a:solidFill>
                  <a:schemeClr val="dk1"/>
                </a:solidFill>
                <a:latin typeface="Arial"/>
                <a:ea typeface="Arial"/>
                <a:cs typeface="Arial"/>
                <a:sym typeface="Arial"/>
              </a:rPr>
              <a:t>    4.  How many primary, secondary, and tertiary carbons in the </a:t>
            </a:r>
            <a:endParaRPr sz="11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Arial"/>
              <a:buNone/>
            </a:pPr>
            <a:r>
              <a:rPr lang="ru" sz="1800" b="0" i="0" u="none" strike="noStrike" cap="none">
                <a:solidFill>
                  <a:schemeClr val="dk1"/>
                </a:solidFill>
                <a:latin typeface="Arial"/>
                <a:ea typeface="Arial"/>
                <a:cs typeface="Arial"/>
                <a:sym typeface="Arial"/>
              </a:rPr>
              <a:t>	    two different structures of C</a:t>
            </a:r>
            <a:r>
              <a:rPr lang="ru" sz="1800" b="0" i="0" u="none" strike="noStrike" cap="none" baseline="-25000">
                <a:solidFill>
                  <a:schemeClr val="dk1"/>
                </a:solidFill>
                <a:latin typeface="Arial"/>
                <a:ea typeface="Arial"/>
                <a:cs typeface="Arial"/>
                <a:sym typeface="Arial"/>
              </a:rPr>
              <a:t>4</a:t>
            </a:r>
            <a:r>
              <a:rPr lang="ru" sz="1800" b="0" i="0" u="none" strike="noStrike" cap="none">
                <a:solidFill>
                  <a:schemeClr val="dk1"/>
                </a:solidFill>
                <a:latin typeface="Arial"/>
                <a:ea typeface="Arial"/>
                <a:cs typeface="Arial"/>
                <a:sym typeface="Arial"/>
              </a:rPr>
              <a:t>H</a:t>
            </a:r>
            <a:r>
              <a:rPr lang="ru" sz="1800" b="0" i="0" u="none" strike="noStrike" cap="none" baseline="-25000">
                <a:solidFill>
                  <a:schemeClr val="dk1"/>
                </a:solidFill>
                <a:latin typeface="Arial"/>
                <a:ea typeface="Arial"/>
                <a:cs typeface="Arial"/>
                <a:sym typeface="Arial"/>
              </a:rPr>
              <a:t>10</a:t>
            </a:r>
            <a:endParaRPr sz="1800" b="0" i="0" u="none"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109" name="Google Shape;1109;p57"/>
          <p:cNvGrpSpPr/>
          <p:nvPr/>
        </p:nvGrpSpPr>
        <p:grpSpPr>
          <a:xfrm>
            <a:off x="1657350" y="2857500"/>
            <a:ext cx="1542136" cy="1175927"/>
            <a:chOff x="768" y="2784"/>
            <a:chExt cx="1295" cy="988"/>
          </a:xfrm>
        </p:grpSpPr>
        <p:pic>
          <p:nvPicPr>
            <p:cNvPr id="1110" name="Google Shape;1110;p57"/>
            <p:cNvPicPr preferRelativeResize="0"/>
            <p:nvPr/>
          </p:nvPicPr>
          <p:blipFill rotWithShape="1">
            <a:blip r:embed="rId3">
              <a:alphaModFix/>
            </a:blip>
            <a:srcRect/>
            <a:stretch/>
          </p:blipFill>
          <p:spPr>
            <a:xfrm>
              <a:off x="768" y="2784"/>
              <a:ext cx="1295" cy="693"/>
            </a:xfrm>
            <a:prstGeom prst="rect">
              <a:avLst/>
            </a:prstGeom>
            <a:noFill/>
            <a:ln>
              <a:noFill/>
            </a:ln>
          </p:spPr>
        </p:pic>
        <p:pic>
          <p:nvPicPr>
            <p:cNvPr id="1111" name="Google Shape;1111;p57"/>
            <p:cNvPicPr preferRelativeResize="0"/>
            <p:nvPr/>
          </p:nvPicPr>
          <p:blipFill rotWithShape="1">
            <a:blip r:embed="rId4">
              <a:alphaModFix/>
            </a:blip>
            <a:srcRect/>
            <a:stretch/>
          </p:blipFill>
          <p:spPr>
            <a:xfrm>
              <a:off x="912" y="3552"/>
              <a:ext cx="1104" cy="220"/>
            </a:xfrm>
            <a:prstGeom prst="rect">
              <a:avLst/>
            </a:prstGeom>
            <a:noFill/>
            <a:ln>
              <a:noFill/>
            </a:ln>
          </p:spPr>
        </p:pic>
      </p:grpSp>
      <p:sp>
        <p:nvSpPr>
          <p:cNvPr id="1112" name="Google Shape;1112;p57"/>
          <p:cNvSpPr txBox="1"/>
          <p:nvPr/>
        </p:nvSpPr>
        <p:spPr>
          <a:xfrm>
            <a:off x="1600200" y="4114801"/>
            <a:ext cx="2400300" cy="6930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Primary carbon = </a:t>
            </a:r>
            <a:r>
              <a:rPr lang="ru" sz="1400" b="1" i="0" u="none" strike="noStrike" cap="none">
                <a:solidFill>
                  <a:srgbClr val="FF0000"/>
                </a:solidFill>
                <a:latin typeface="Arial"/>
                <a:ea typeface="Arial"/>
                <a:cs typeface="Arial"/>
                <a:sym typeface="Arial"/>
              </a:rPr>
              <a:t>2</a:t>
            </a:r>
            <a:endParaRPr sz="14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Secondary carbon = </a:t>
            </a:r>
            <a:r>
              <a:rPr lang="ru" sz="1400" b="1" i="0" u="none" strike="noStrike" cap="none">
                <a:solidFill>
                  <a:srgbClr val="FF0000"/>
                </a:solidFill>
                <a:latin typeface="Arial"/>
                <a:ea typeface="Arial"/>
                <a:cs typeface="Arial"/>
                <a:sym typeface="Arial"/>
              </a:rPr>
              <a:t>2</a:t>
            </a:r>
            <a:r>
              <a:rPr lang="ru" sz="1400" b="0" i="0" u="none" strike="noStrike" cap="none">
                <a:solidFill>
                  <a:schemeClr val="dk1"/>
                </a:solidFill>
                <a:latin typeface="Arial"/>
                <a:ea typeface="Arial"/>
                <a:cs typeface="Arial"/>
                <a:sym typeface="Arial"/>
              </a:rPr>
              <a:t> </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Tertiary carbon = </a:t>
            </a:r>
            <a:r>
              <a:rPr lang="ru" sz="1400" b="1" i="0" u="none" strike="noStrike" cap="none">
                <a:solidFill>
                  <a:srgbClr val="FF0000"/>
                </a:solidFill>
                <a:latin typeface="Arial"/>
                <a:ea typeface="Arial"/>
                <a:cs typeface="Arial"/>
                <a:sym typeface="Arial"/>
              </a:rPr>
              <a:t>0</a:t>
            </a:r>
            <a:endParaRPr sz="11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117"/>
        <p:cNvGrpSpPr/>
        <p:nvPr/>
      </p:nvGrpSpPr>
      <p:grpSpPr>
        <a:xfrm>
          <a:off x="0" y="0"/>
          <a:ext cx="0" cy="0"/>
          <a:chOff x="0" y="0"/>
          <a:chExt cx="0" cy="0"/>
        </a:xfrm>
      </p:grpSpPr>
      <p:sp>
        <p:nvSpPr>
          <p:cNvPr id="1118" name="Google Shape;1118;p58"/>
          <p:cNvSpPr txBox="1"/>
          <p:nvPr/>
        </p:nvSpPr>
        <p:spPr>
          <a:xfrm>
            <a:off x="1314450" y="102394"/>
            <a:ext cx="6686700" cy="22848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ru" sz="1800" b="0" i="0" u="none" strike="noStrike" cap="none">
                <a:solidFill>
                  <a:schemeClr val="dk1"/>
                </a:solidFill>
                <a:latin typeface="Arial"/>
                <a:ea typeface="Arial"/>
                <a:cs typeface="Arial"/>
                <a:sym typeface="Arial"/>
              </a:rPr>
              <a:t>Types of carbon</a:t>
            </a:r>
            <a:endParaRPr sz="11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800"/>
              <a:buFont typeface="Arial"/>
              <a:buNone/>
            </a:pPr>
            <a:r>
              <a:rPr lang="ru" sz="1800" b="0" i="0" u="none" strike="noStrike" cap="none">
                <a:solidFill>
                  <a:schemeClr val="dk1"/>
                </a:solidFill>
                <a:latin typeface="Arial"/>
                <a:ea typeface="Arial"/>
                <a:cs typeface="Arial"/>
                <a:sym typeface="Arial"/>
              </a:rPr>
              <a:t>    </a:t>
            </a:r>
            <a:endParaRPr sz="11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800"/>
              <a:buFont typeface="Arial"/>
              <a:buNone/>
            </a:pPr>
            <a:r>
              <a:rPr lang="ru" sz="1800" b="0" i="0" u="none" strike="noStrike" cap="none">
                <a:solidFill>
                  <a:schemeClr val="dk1"/>
                </a:solidFill>
                <a:latin typeface="Arial"/>
                <a:ea typeface="Arial"/>
                <a:cs typeface="Arial"/>
                <a:sym typeface="Arial"/>
              </a:rPr>
              <a:t>    1. </a:t>
            </a:r>
            <a:r>
              <a:rPr lang="ru" sz="1800" b="1" i="0" u="sng" strike="noStrike" cap="none">
                <a:solidFill>
                  <a:srgbClr val="0303BD"/>
                </a:solidFill>
                <a:latin typeface="Arial"/>
                <a:ea typeface="Arial"/>
                <a:cs typeface="Arial"/>
                <a:sym typeface="Arial"/>
              </a:rPr>
              <a:t> Primary </a:t>
            </a:r>
            <a:r>
              <a:rPr lang="ru" sz="1800" b="0" i="0" u="none" strike="noStrike" cap="none">
                <a:solidFill>
                  <a:schemeClr val="dk1"/>
                </a:solidFill>
                <a:latin typeface="Arial"/>
                <a:ea typeface="Arial"/>
                <a:cs typeface="Arial"/>
                <a:sym typeface="Arial"/>
              </a:rPr>
              <a:t>(1</a:t>
            </a:r>
            <a:r>
              <a:rPr lang="ru" sz="1800" b="0" i="0" u="none" strike="noStrike" cap="none" baseline="30000">
                <a:solidFill>
                  <a:schemeClr val="dk1"/>
                </a:solidFill>
                <a:latin typeface="Arial"/>
                <a:ea typeface="Arial"/>
                <a:cs typeface="Arial"/>
                <a:sym typeface="Arial"/>
              </a:rPr>
              <a:t>◦</a:t>
            </a:r>
            <a:r>
              <a:rPr lang="ru" sz="1800" b="0" i="0" u="none" strike="noStrike" cap="none">
                <a:solidFill>
                  <a:schemeClr val="dk1"/>
                </a:solidFill>
                <a:latin typeface="Arial"/>
                <a:ea typeface="Arial"/>
                <a:cs typeface="Arial"/>
                <a:sym typeface="Arial"/>
              </a:rPr>
              <a:t>) Carbon connected to one carbon atoms.</a:t>
            </a:r>
            <a:endParaRPr sz="11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800"/>
              <a:buFont typeface="Arial"/>
              <a:buNone/>
            </a:pPr>
            <a:r>
              <a:rPr lang="ru" sz="1800" b="0" i="0" u="none" strike="noStrike" cap="none" baseline="30000">
                <a:solidFill>
                  <a:schemeClr val="dk1"/>
                </a:solidFill>
                <a:latin typeface="Arial"/>
                <a:ea typeface="Arial"/>
                <a:cs typeface="Arial"/>
                <a:sym typeface="Arial"/>
              </a:rPr>
              <a:t> </a:t>
            </a:r>
            <a:r>
              <a:rPr lang="ru" sz="1800" b="0" i="0" u="none" strike="noStrike" cap="none">
                <a:solidFill>
                  <a:schemeClr val="dk1"/>
                </a:solidFill>
                <a:latin typeface="Arial"/>
                <a:ea typeface="Arial"/>
                <a:cs typeface="Arial"/>
                <a:sym typeface="Arial"/>
              </a:rPr>
              <a:t>   2.  </a:t>
            </a:r>
            <a:r>
              <a:rPr lang="ru" sz="1800" b="1" i="0" u="sng" strike="noStrike" cap="none">
                <a:solidFill>
                  <a:srgbClr val="0303BD"/>
                </a:solidFill>
                <a:latin typeface="Arial"/>
                <a:ea typeface="Arial"/>
                <a:cs typeface="Arial"/>
                <a:sym typeface="Arial"/>
              </a:rPr>
              <a:t>Secondary</a:t>
            </a:r>
            <a:r>
              <a:rPr lang="ru" sz="1800" b="0" i="0" u="none" strike="noStrike" cap="none">
                <a:solidFill>
                  <a:schemeClr val="dk1"/>
                </a:solidFill>
                <a:latin typeface="Arial"/>
                <a:ea typeface="Arial"/>
                <a:cs typeface="Arial"/>
                <a:sym typeface="Arial"/>
              </a:rPr>
              <a:t> (2</a:t>
            </a:r>
            <a:r>
              <a:rPr lang="ru" sz="1800" b="0" i="0" u="none" strike="noStrike" cap="none" baseline="30000">
                <a:solidFill>
                  <a:schemeClr val="dk1"/>
                </a:solidFill>
                <a:latin typeface="Arial"/>
                <a:ea typeface="Arial"/>
                <a:cs typeface="Arial"/>
                <a:sym typeface="Arial"/>
              </a:rPr>
              <a:t>◦</a:t>
            </a:r>
            <a:r>
              <a:rPr lang="ru" sz="1800" b="0" i="0" u="none" strike="noStrike" cap="none">
                <a:solidFill>
                  <a:schemeClr val="dk1"/>
                </a:solidFill>
                <a:latin typeface="Arial"/>
                <a:ea typeface="Arial"/>
                <a:cs typeface="Arial"/>
                <a:sym typeface="Arial"/>
              </a:rPr>
              <a:t>) Carbon connected to two carbon atoms.</a:t>
            </a:r>
            <a:endParaRPr sz="11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800"/>
              <a:buFont typeface="Arial"/>
              <a:buNone/>
            </a:pPr>
            <a:r>
              <a:rPr lang="ru" sz="1800" b="0" i="0" u="none" strike="noStrike" cap="none">
                <a:solidFill>
                  <a:schemeClr val="dk1"/>
                </a:solidFill>
                <a:latin typeface="Arial"/>
                <a:ea typeface="Arial"/>
                <a:cs typeface="Arial"/>
                <a:sym typeface="Arial"/>
              </a:rPr>
              <a:t>    3.  </a:t>
            </a:r>
            <a:r>
              <a:rPr lang="ru" sz="1800" b="1" i="0" u="sng" strike="noStrike" cap="none">
                <a:solidFill>
                  <a:srgbClr val="0303BD"/>
                </a:solidFill>
                <a:latin typeface="Arial"/>
                <a:ea typeface="Arial"/>
                <a:cs typeface="Arial"/>
                <a:sym typeface="Arial"/>
              </a:rPr>
              <a:t>Tertiary</a:t>
            </a:r>
            <a:r>
              <a:rPr lang="ru" sz="1800" b="0" i="0" u="none" strike="noStrike" cap="none">
                <a:solidFill>
                  <a:schemeClr val="dk1"/>
                </a:solidFill>
                <a:latin typeface="Arial"/>
                <a:ea typeface="Arial"/>
                <a:cs typeface="Arial"/>
                <a:sym typeface="Arial"/>
              </a:rPr>
              <a:t> (3</a:t>
            </a:r>
            <a:r>
              <a:rPr lang="ru" sz="1800" b="0" i="0" u="none" strike="noStrike" cap="none" baseline="30000">
                <a:solidFill>
                  <a:schemeClr val="dk1"/>
                </a:solidFill>
                <a:latin typeface="Arial"/>
                <a:ea typeface="Arial"/>
                <a:cs typeface="Arial"/>
                <a:sym typeface="Arial"/>
              </a:rPr>
              <a:t>◦</a:t>
            </a:r>
            <a:r>
              <a:rPr lang="ru" sz="1800" b="0" i="0" u="none" strike="noStrike" cap="none">
                <a:solidFill>
                  <a:schemeClr val="dk1"/>
                </a:solidFill>
                <a:latin typeface="Arial"/>
                <a:ea typeface="Arial"/>
                <a:cs typeface="Arial"/>
                <a:sym typeface="Arial"/>
              </a:rPr>
              <a:t>) Carbon connected to three carbon atoms.</a:t>
            </a:r>
            <a:endParaRPr sz="11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800"/>
              <a:buFont typeface="Arial"/>
              <a:buNone/>
            </a:pPr>
            <a:r>
              <a:rPr lang="ru" sz="1800" b="0" i="0" u="none" strike="noStrike" cap="none">
                <a:solidFill>
                  <a:schemeClr val="dk1"/>
                </a:solidFill>
                <a:latin typeface="Arial"/>
                <a:ea typeface="Arial"/>
                <a:cs typeface="Arial"/>
                <a:sym typeface="Arial"/>
              </a:rPr>
              <a:t>    4.  How many primary, secondary, and tertiary carbons in the </a:t>
            </a:r>
            <a:endParaRPr sz="11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800"/>
              <a:buFont typeface="Arial"/>
              <a:buNone/>
            </a:pPr>
            <a:r>
              <a:rPr lang="ru" sz="1800" b="0" i="0" u="none" strike="noStrike" cap="none">
                <a:solidFill>
                  <a:schemeClr val="dk1"/>
                </a:solidFill>
                <a:latin typeface="Arial"/>
                <a:ea typeface="Arial"/>
                <a:cs typeface="Arial"/>
                <a:sym typeface="Arial"/>
              </a:rPr>
              <a:t>	    two different structures of C</a:t>
            </a:r>
            <a:r>
              <a:rPr lang="ru" sz="1800" b="0" i="0" u="none" strike="noStrike" cap="none" baseline="-25000">
                <a:solidFill>
                  <a:schemeClr val="dk1"/>
                </a:solidFill>
                <a:latin typeface="Arial"/>
                <a:ea typeface="Arial"/>
                <a:cs typeface="Arial"/>
                <a:sym typeface="Arial"/>
              </a:rPr>
              <a:t>4</a:t>
            </a:r>
            <a:r>
              <a:rPr lang="ru" sz="1800" b="0" i="0" u="none" strike="noStrike" cap="none">
                <a:solidFill>
                  <a:schemeClr val="dk1"/>
                </a:solidFill>
                <a:latin typeface="Arial"/>
                <a:ea typeface="Arial"/>
                <a:cs typeface="Arial"/>
                <a:sym typeface="Arial"/>
              </a:rPr>
              <a:t>H</a:t>
            </a:r>
            <a:r>
              <a:rPr lang="ru" sz="1800" b="0" i="0" u="none" strike="noStrike" cap="none" baseline="-25000">
                <a:solidFill>
                  <a:schemeClr val="dk1"/>
                </a:solidFill>
                <a:latin typeface="Arial"/>
                <a:ea typeface="Arial"/>
                <a:cs typeface="Arial"/>
                <a:sym typeface="Arial"/>
              </a:rPr>
              <a:t>10</a:t>
            </a:r>
            <a:endParaRPr sz="1800" b="0" i="0" u="none"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119" name="Google Shape;1119;p58"/>
          <p:cNvGrpSpPr/>
          <p:nvPr/>
        </p:nvGrpSpPr>
        <p:grpSpPr>
          <a:xfrm>
            <a:off x="1771650" y="2457450"/>
            <a:ext cx="1986048" cy="1503191"/>
            <a:chOff x="3216" y="2544"/>
            <a:chExt cx="2123" cy="1454"/>
          </a:xfrm>
        </p:grpSpPr>
        <p:sp>
          <p:nvSpPr>
            <p:cNvPr id="1120" name="Google Shape;1120;p58"/>
            <p:cNvSpPr txBox="1"/>
            <p:nvPr/>
          </p:nvSpPr>
          <p:spPr>
            <a:xfrm>
              <a:off x="4739" y="3698"/>
              <a:ext cx="600" cy="3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Times New Roman"/>
                <a:buNone/>
              </a:pPr>
              <a:r>
                <a:rPr lang="ru" sz="1400" b="0" i="0" u="none" strike="noStrike" cap="none">
                  <a:solidFill>
                    <a:schemeClr val="dk1"/>
                  </a:solidFill>
                  <a:latin typeface="Times New Roman"/>
                  <a:ea typeface="Times New Roman"/>
                  <a:cs typeface="Times New Roman"/>
                  <a:sym typeface="Times New Roman"/>
                </a:rPr>
                <a:t> </a:t>
              </a:r>
              <a:endParaRPr sz="1100" b="0" i="0" u="none" strike="noStrike" cap="none">
                <a:solidFill>
                  <a:srgbClr val="000000"/>
                </a:solidFill>
                <a:latin typeface="Arial"/>
                <a:ea typeface="Arial"/>
                <a:cs typeface="Arial"/>
                <a:sym typeface="Arial"/>
              </a:endParaRPr>
            </a:p>
          </p:txBody>
        </p:sp>
        <p:pic>
          <p:nvPicPr>
            <p:cNvPr id="1121" name="Google Shape;1121;p58"/>
            <p:cNvPicPr preferRelativeResize="0"/>
            <p:nvPr/>
          </p:nvPicPr>
          <p:blipFill rotWithShape="1">
            <a:blip r:embed="rId3">
              <a:alphaModFix/>
            </a:blip>
            <a:srcRect/>
            <a:stretch/>
          </p:blipFill>
          <p:spPr>
            <a:xfrm>
              <a:off x="3216" y="2544"/>
              <a:ext cx="1183" cy="1200"/>
            </a:xfrm>
            <a:prstGeom prst="rect">
              <a:avLst/>
            </a:prstGeom>
            <a:noFill/>
            <a:ln>
              <a:noFill/>
            </a:ln>
          </p:spPr>
        </p:pic>
      </p:grpSp>
      <p:sp>
        <p:nvSpPr>
          <p:cNvPr id="1122" name="Google Shape;1122;p58"/>
          <p:cNvSpPr/>
          <p:nvPr/>
        </p:nvSpPr>
        <p:spPr>
          <a:xfrm>
            <a:off x="1816894" y="4024313"/>
            <a:ext cx="3429000" cy="6930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Primary carbon = </a:t>
            </a:r>
            <a:r>
              <a:rPr lang="ru" sz="1400" b="1" i="0" u="none" strike="noStrike" cap="none">
                <a:solidFill>
                  <a:srgbClr val="FF0000"/>
                </a:solidFill>
                <a:latin typeface="Arial"/>
                <a:ea typeface="Arial"/>
                <a:cs typeface="Arial"/>
                <a:sym typeface="Arial"/>
              </a:rPr>
              <a:t>?</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Secondary carbon = </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Tertiary carbon =</a:t>
            </a:r>
            <a:endParaRPr sz="1100" b="0" i="0" u="none" strike="noStrike" cap="none">
              <a:solidFill>
                <a:srgbClr val="000000"/>
              </a:solidFill>
              <a:latin typeface="Arial"/>
              <a:ea typeface="Arial"/>
              <a:cs typeface="Arial"/>
              <a:sym typeface="Arial"/>
            </a:endParaRPr>
          </a:p>
        </p:txBody>
      </p:sp>
      <p:sp>
        <p:nvSpPr>
          <p:cNvPr id="1123" name="Google Shape;1123;p58"/>
          <p:cNvSpPr txBox="1"/>
          <p:nvPr/>
        </p:nvSpPr>
        <p:spPr>
          <a:xfrm>
            <a:off x="1768079" y="3639741"/>
            <a:ext cx="1428600" cy="2859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Isobutane C</a:t>
            </a:r>
            <a:r>
              <a:rPr lang="ru" sz="1400" b="0" i="0" u="none" strike="noStrike" cap="none" baseline="-25000">
                <a:solidFill>
                  <a:schemeClr val="dk1"/>
                </a:solidFill>
                <a:latin typeface="Arial"/>
                <a:ea typeface="Arial"/>
                <a:cs typeface="Arial"/>
                <a:sym typeface="Arial"/>
              </a:rPr>
              <a:t>4</a:t>
            </a:r>
            <a:r>
              <a:rPr lang="ru" sz="1400" b="0" i="0" u="none" strike="noStrike" cap="none">
                <a:solidFill>
                  <a:schemeClr val="dk1"/>
                </a:solidFill>
                <a:latin typeface="Arial"/>
                <a:ea typeface="Arial"/>
                <a:cs typeface="Arial"/>
                <a:sym typeface="Arial"/>
              </a:rPr>
              <a:t>H</a:t>
            </a:r>
            <a:r>
              <a:rPr lang="ru" sz="1400" b="0" i="0" u="none" strike="noStrike" cap="none" baseline="-25000">
                <a:solidFill>
                  <a:schemeClr val="dk1"/>
                </a:solidFill>
                <a:latin typeface="Arial"/>
                <a:ea typeface="Arial"/>
                <a:cs typeface="Arial"/>
                <a:sym typeface="Arial"/>
              </a:rPr>
              <a:t>10</a:t>
            </a:r>
            <a:endParaRPr sz="14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160"/>
        <p:cNvGrpSpPr/>
        <p:nvPr/>
      </p:nvGrpSpPr>
      <p:grpSpPr>
        <a:xfrm>
          <a:off x="0" y="0"/>
          <a:ext cx="0" cy="0"/>
          <a:chOff x="0" y="0"/>
          <a:chExt cx="0" cy="0"/>
        </a:xfrm>
      </p:grpSpPr>
      <p:sp>
        <p:nvSpPr>
          <p:cNvPr id="1161" name="Google Shape;1161;p62"/>
          <p:cNvSpPr txBox="1">
            <a:spLocks noGrp="1"/>
          </p:cNvSpPr>
          <p:nvPr>
            <p:ph type="title"/>
          </p:nvPr>
        </p:nvSpPr>
        <p:spPr>
          <a:xfrm>
            <a:off x="323528" y="141480"/>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2800"/>
              <a:buFont typeface="Calibri"/>
              <a:buNone/>
            </a:pPr>
            <a:r>
              <a:rPr lang="ru" sz="3200"/>
              <a:t>Nomenclature of organic compounds</a:t>
            </a:r>
            <a:endParaRPr sz="3200">
              <a:latin typeface="Georgia"/>
              <a:ea typeface="Georgia"/>
              <a:cs typeface="Georgia"/>
              <a:sym typeface="Georgia"/>
            </a:endParaRPr>
          </a:p>
        </p:txBody>
      </p:sp>
      <p:sp>
        <p:nvSpPr>
          <p:cNvPr id="1162" name="Google Shape;1162;p62"/>
          <p:cNvSpPr txBox="1">
            <a:spLocks noGrp="1"/>
          </p:cNvSpPr>
          <p:nvPr>
            <p:ph type="body" idx="1"/>
          </p:nvPr>
        </p:nvSpPr>
        <p:spPr>
          <a:xfrm>
            <a:off x="323528" y="843558"/>
            <a:ext cx="8520600" cy="3834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800"/>
              <a:buNone/>
            </a:pPr>
            <a:r>
              <a:rPr lang="ru" sz="2800"/>
              <a:t>In the early days, organic compounds were named from their sources (common names), e.g.</a:t>
            </a:r>
            <a:endParaRPr/>
          </a:p>
          <a:p>
            <a:pPr marL="0" lvl="0" indent="0" algn="l" rtl="0">
              <a:lnSpc>
                <a:spcPct val="100000"/>
              </a:lnSpc>
              <a:spcBef>
                <a:spcPts val="0"/>
              </a:spcBef>
              <a:spcAft>
                <a:spcPts val="0"/>
              </a:spcAft>
              <a:buClr>
                <a:schemeClr val="dk1"/>
              </a:buClr>
              <a:buSzPts val="1800"/>
              <a:buNone/>
            </a:pPr>
            <a:r>
              <a:rPr lang="ru" sz="2800"/>
              <a:t>	</a:t>
            </a:r>
            <a:r>
              <a:rPr lang="ru" sz="2800">
                <a:solidFill>
                  <a:srgbClr val="E36C09"/>
                </a:solidFill>
              </a:rPr>
              <a:t>Limonene</a:t>
            </a:r>
            <a:r>
              <a:rPr lang="ru" sz="2800"/>
              <a:t> (from lemons)</a:t>
            </a:r>
            <a:endParaRPr/>
          </a:p>
          <a:p>
            <a:pPr marL="0" lvl="0" indent="0" algn="l" rtl="0">
              <a:lnSpc>
                <a:spcPct val="100000"/>
              </a:lnSpc>
              <a:spcBef>
                <a:spcPts val="0"/>
              </a:spcBef>
              <a:spcAft>
                <a:spcPts val="0"/>
              </a:spcAft>
              <a:buClr>
                <a:schemeClr val="dk1"/>
              </a:buClr>
              <a:buSzPts val="1800"/>
              <a:buNone/>
            </a:pPr>
            <a:r>
              <a:rPr lang="ru" sz="2800"/>
              <a:t>	</a:t>
            </a:r>
            <a:r>
              <a:rPr lang="ru" sz="2800">
                <a:solidFill>
                  <a:srgbClr val="E36C09"/>
                </a:solidFill>
              </a:rPr>
              <a:t>α-pinene</a:t>
            </a:r>
            <a:r>
              <a:rPr lang="ru" sz="2800"/>
              <a:t> (from pine trees)</a:t>
            </a:r>
            <a:endParaRPr/>
          </a:p>
          <a:p>
            <a:pPr marL="0" lvl="0" indent="0" algn="l" rtl="0">
              <a:lnSpc>
                <a:spcPct val="100000"/>
              </a:lnSpc>
              <a:spcBef>
                <a:spcPts val="0"/>
              </a:spcBef>
              <a:spcAft>
                <a:spcPts val="0"/>
              </a:spcAft>
              <a:buClr>
                <a:schemeClr val="dk1"/>
              </a:buClr>
              <a:buSzPts val="1800"/>
              <a:buNone/>
            </a:pPr>
            <a:r>
              <a:rPr lang="ru" sz="2800"/>
              <a:t>	</a:t>
            </a:r>
            <a:r>
              <a:rPr lang="ru" sz="2800">
                <a:solidFill>
                  <a:srgbClr val="E36C09"/>
                </a:solidFill>
              </a:rPr>
              <a:t>Penicillin</a:t>
            </a:r>
            <a:r>
              <a:rPr lang="ru" sz="2800"/>
              <a:t>  (from the mould penicillum notatum)</a:t>
            </a:r>
            <a:endParaRPr/>
          </a:p>
          <a:p>
            <a:pPr marL="0" lvl="0" indent="0" algn="l" rtl="0">
              <a:lnSpc>
                <a:spcPct val="100000"/>
              </a:lnSpc>
              <a:spcBef>
                <a:spcPts val="0"/>
              </a:spcBef>
              <a:spcAft>
                <a:spcPts val="0"/>
              </a:spcAft>
              <a:buClr>
                <a:schemeClr val="accent1"/>
              </a:buClr>
              <a:buSzPts val="1800"/>
              <a:buNone/>
            </a:pPr>
            <a:r>
              <a:rPr lang="ru" sz="2800" i="1">
                <a:solidFill>
                  <a:schemeClr val="accent1"/>
                </a:solidFill>
              </a:rPr>
              <a:t>Advantages</a:t>
            </a:r>
            <a:r>
              <a:rPr lang="ru" sz="2800"/>
              <a:t>: Short names. Even today this method used to some extend, e.g. cubane (named after its shape). </a:t>
            </a:r>
            <a:endParaRPr/>
          </a:p>
          <a:p>
            <a:pPr marL="0" lvl="0" indent="0" algn="l" rtl="0">
              <a:lnSpc>
                <a:spcPct val="100000"/>
              </a:lnSpc>
              <a:spcBef>
                <a:spcPts val="0"/>
              </a:spcBef>
              <a:spcAft>
                <a:spcPts val="0"/>
              </a:spcAft>
              <a:buClr>
                <a:schemeClr val="accent1"/>
              </a:buClr>
              <a:buSzPts val="1800"/>
              <a:buNone/>
            </a:pPr>
            <a:r>
              <a:rPr lang="ru" sz="2800" i="1">
                <a:solidFill>
                  <a:schemeClr val="accent1"/>
                </a:solidFill>
              </a:rPr>
              <a:t>Disadvantage</a:t>
            </a:r>
            <a:r>
              <a:rPr lang="ru" sz="2800"/>
              <a:t>: No obvious way of correlating common/ simple name with the structure of molecules.</a:t>
            </a:r>
            <a:endParaRPr sz="2800"/>
          </a:p>
          <a:p>
            <a:pPr marL="0" lvl="0" indent="0" algn="l" rtl="0">
              <a:lnSpc>
                <a:spcPct val="100000"/>
              </a:lnSpc>
              <a:spcBef>
                <a:spcPts val="0"/>
              </a:spcBef>
              <a:spcAft>
                <a:spcPts val="0"/>
              </a:spcAft>
              <a:buClr>
                <a:schemeClr val="dk1"/>
              </a:buClr>
              <a:buSzPts val="1800"/>
              <a:buNone/>
            </a:pPr>
            <a:endParaRPr/>
          </a:p>
          <a:p>
            <a:pPr marL="0" lvl="0" indent="0" algn="l" rtl="0">
              <a:lnSpc>
                <a:spcPct val="100000"/>
              </a:lnSpc>
              <a:spcBef>
                <a:spcPts val="0"/>
              </a:spcBef>
              <a:spcAft>
                <a:spcPts val="0"/>
              </a:spcAft>
              <a:buClr>
                <a:schemeClr val="dk1"/>
              </a:buClr>
              <a:buSzPts val="1800"/>
              <a:buNone/>
            </a:pPr>
            <a:r>
              <a:rPr lang="ru"/>
              <a:t> </a:t>
            </a:r>
            <a:endParaRPr>
              <a:solidFill>
                <a:srgbClr val="000000"/>
              </a:solidFill>
              <a:latin typeface="Georgia"/>
              <a:ea typeface="Georgia"/>
              <a:cs typeface="Georgia"/>
              <a:sym typeface="Georgia"/>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167"/>
        <p:cNvGrpSpPr/>
        <p:nvPr/>
      </p:nvGrpSpPr>
      <p:grpSpPr>
        <a:xfrm>
          <a:off x="0" y="0"/>
          <a:ext cx="0" cy="0"/>
          <a:chOff x="0" y="0"/>
          <a:chExt cx="0" cy="0"/>
        </a:xfrm>
      </p:grpSpPr>
      <p:graphicFrame>
        <p:nvGraphicFramePr>
          <p:cNvPr id="1168" name="Google Shape;1168;p63"/>
          <p:cNvGraphicFramePr/>
          <p:nvPr/>
        </p:nvGraphicFramePr>
        <p:xfrm>
          <a:off x="1257300" y="228600"/>
          <a:ext cx="2114550" cy="4747560"/>
        </p:xfrm>
        <a:graphic>
          <a:graphicData uri="http://schemas.openxmlformats.org/drawingml/2006/table">
            <a:tbl>
              <a:tblPr firstRow="1" bandRow="1">
                <a:noFill/>
                <a:tableStyleId>{BAE20EB7-3DBB-4792-9C4D-7ABB899BC260}</a:tableStyleId>
              </a:tblPr>
              <a:tblGrid>
                <a:gridCol w="1257300"/>
                <a:gridCol w="857250"/>
              </a:tblGrid>
              <a:tr h="1028750">
                <a:tc gridSpan="2">
                  <a:txBody>
                    <a:bodyPr/>
                    <a:lstStyle/>
                    <a:p>
                      <a:pPr marL="0" marR="0" lvl="0" indent="0" algn="ctr" rtl="0">
                        <a:lnSpc>
                          <a:spcPct val="100000"/>
                        </a:lnSpc>
                        <a:spcBef>
                          <a:spcPts val="0"/>
                        </a:spcBef>
                        <a:spcAft>
                          <a:spcPts val="0"/>
                        </a:spcAft>
                        <a:buClr>
                          <a:srgbClr val="000000"/>
                        </a:buClr>
                        <a:buSzPts val="2100"/>
                        <a:buFont typeface="Arial"/>
                        <a:buNone/>
                      </a:pPr>
                      <a:r>
                        <a:rPr lang="ru" sz="2100" u="none" strike="noStrike" cap="none"/>
                        <a:t>Latin Hydrocarbon Roots</a:t>
                      </a:r>
                      <a:endParaRPr sz="2100" u="none" strike="noStrike" cap="none"/>
                    </a:p>
                  </a:txBody>
                  <a:tcPr marL="68600" marR="68600" marT="34300" marB="34300"/>
                </a:tc>
                <a:tc hMerge="1">
                  <a:txBody>
                    <a:bodyPr/>
                    <a:lstStyle/>
                    <a:p>
                      <a:endParaRPr lang="ru-RU"/>
                    </a:p>
                  </a:txBody>
                  <a:tcPr/>
                </a:tc>
              </a:tr>
              <a:tr h="617250">
                <a:tc>
                  <a:txBody>
                    <a:bodyPr/>
                    <a:lstStyle/>
                    <a:p>
                      <a:pPr marL="0" marR="0" lvl="0" indent="0" algn="l" rtl="0">
                        <a:lnSpc>
                          <a:spcPct val="100000"/>
                        </a:lnSpc>
                        <a:spcBef>
                          <a:spcPts val="0"/>
                        </a:spcBef>
                        <a:spcAft>
                          <a:spcPts val="0"/>
                        </a:spcAft>
                        <a:buClr>
                          <a:srgbClr val="000000"/>
                        </a:buClr>
                        <a:buSzPts val="1800"/>
                        <a:buFont typeface="Arial"/>
                        <a:buNone/>
                      </a:pPr>
                      <a:r>
                        <a:rPr lang="ru" sz="1800" u="none" strike="noStrike" cap="none"/>
                        <a:t>Number of Carbons</a:t>
                      </a:r>
                      <a:endParaRPr sz="1800" u="none" strike="noStrike" cap="none"/>
                    </a:p>
                  </a:txBody>
                  <a:tcPr marL="68600" marR="68600" marT="34300" marB="34300"/>
                </a:tc>
                <a:tc>
                  <a:txBody>
                    <a:bodyPr/>
                    <a:lstStyle/>
                    <a:p>
                      <a:pPr marL="0" marR="0" lvl="0" indent="0" algn="l" rtl="0">
                        <a:lnSpc>
                          <a:spcPct val="100000"/>
                        </a:lnSpc>
                        <a:spcBef>
                          <a:spcPts val="0"/>
                        </a:spcBef>
                        <a:spcAft>
                          <a:spcPts val="0"/>
                        </a:spcAft>
                        <a:buClr>
                          <a:srgbClr val="000000"/>
                        </a:buClr>
                        <a:buSzPts val="1800"/>
                        <a:buFont typeface="Arial"/>
                        <a:buNone/>
                      </a:pPr>
                      <a:r>
                        <a:rPr lang="ru" sz="1800" u="none" strike="noStrike" cap="none"/>
                        <a:t>Latin</a:t>
                      </a:r>
                      <a:endParaRPr sz="1100" u="none" strike="noStrike" cap="none"/>
                    </a:p>
                    <a:p>
                      <a:pPr marL="0" marR="0" lvl="0" indent="0" algn="l" rtl="0">
                        <a:lnSpc>
                          <a:spcPct val="100000"/>
                        </a:lnSpc>
                        <a:spcBef>
                          <a:spcPts val="0"/>
                        </a:spcBef>
                        <a:spcAft>
                          <a:spcPts val="0"/>
                        </a:spcAft>
                        <a:buClr>
                          <a:srgbClr val="000000"/>
                        </a:buClr>
                        <a:buSzPts val="1800"/>
                        <a:buFont typeface="Arial"/>
                        <a:buNone/>
                      </a:pPr>
                      <a:r>
                        <a:rPr lang="ru" sz="1800" u="none" strike="noStrike" cap="none"/>
                        <a:t>Root</a:t>
                      </a:r>
                      <a:endParaRPr sz="1800" u="none" strike="noStrike" cap="none"/>
                    </a:p>
                  </a:txBody>
                  <a:tcPr marL="68600" marR="68600" marT="34300" marB="34300"/>
                </a:tc>
              </a:tr>
              <a:tr h="274325">
                <a:tc>
                  <a:txBody>
                    <a:bodyPr/>
                    <a:lstStyle/>
                    <a:p>
                      <a:pPr marL="0" marR="0" lvl="0" indent="0" algn="ctr" rtl="0">
                        <a:lnSpc>
                          <a:spcPct val="100000"/>
                        </a:lnSpc>
                        <a:spcBef>
                          <a:spcPts val="0"/>
                        </a:spcBef>
                        <a:spcAft>
                          <a:spcPts val="0"/>
                        </a:spcAft>
                        <a:buClr>
                          <a:srgbClr val="000000"/>
                        </a:buClr>
                        <a:buSzPts val="1400"/>
                        <a:buFont typeface="Arial"/>
                        <a:buNone/>
                      </a:pPr>
                      <a:r>
                        <a:rPr lang="ru" sz="1400" u="none" strike="noStrike" cap="none"/>
                        <a:t>1</a:t>
                      </a:r>
                      <a:endParaRPr sz="1100" u="none" strike="noStrike" cap="none"/>
                    </a:p>
                  </a:txBody>
                  <a:tcPr marL="68600" marR="68600" marT="34300" marB="34300"/>
                </a:tc>
                <a:tc>
                  <a:txBody>
                    <a:bodyPr/>
                    <a:lstStyle/>
                    <a:p>
                      <a:pPr marL="0" marR="0" lvl="0" indent="0" algn="l" rtl="0">
                        <a:lnSpc>
                          <a:spcPct val="100000"/>
                        </a:lnSpc>
                        <a:spcBef>
                          <a:spcPts val="0"/>
                        </a:spcBef>
                        <a:spcAft>
                          <a:spcPts val="0"/>
                        </a:spcAft>
                        <a:buClr>
                          <a:srgbClr val="000000"/>
                        </a:buClr>
                        <a:buSzPts val="1400"/>
                        <a:buFont typeface="Arial"/>
                        <a:buNone/>
                      </a:pPr>
                      <a:r>
                        <a:rPr lang="ru" sz="1400" u="none" strike="noStrike" cap="none"/>
                        <a:t>meth</a:t>
                      </a:r>
                      <a:endParaRPr sz="1400" u="none" strike="noStrike" cap="none"/>
                    </a:p>
                  </a:txBody>
                  <a:tcPr marL="68600" marR="68600" marT="34300" marB="34300"/>
                </a:tc>
              </a:tr>
              <a:tr h="274325">
                <a:tc>
                  <a:txBody>
                    <a:bodyPr/>
                    <a:lstStyle/>
                    <a:p>
                      <a:pPr marL="0" marR="0" lvl="0" indent="0" algn="ctr" rtl="0">
                        <a:lnSpc>
                          <a:spcPct val="100000"/>
                        </a:lnSpc>
                        <a:spcBef>
                          <a:spcPts val="0"/>
                        </a:spcBef>
                        <a:spcAft>
                          <a:spcPts val="0"/>
                        </a:spcAft>
                        <a:buClr>
                          <a:srgbClr val="000000"/>
                        </a:buClr>
                        <a:buSzPts val="1400"/>
                        <a:buFont typeface="Arial"/>
                        <a:buNone/>
                      </a:pPr>
                      <a:r>
                        <a:rPr lang="ru" sz="1400" u="none" strike="noStrike" cap="none"/>
                        <a:t>2</a:t>
                      </a:r>
                      <a:endParaRPr sz="1400" u="none" strike="noStrike" cap="none"/>
                    </a:p>
                  </a:txBody>
                  <a:tcPr marL="68600" marR="68600" marT="34300" marB="34300"/>
                </a:tc>
                <a:tc>
                  <a:txBody>
                    <a:bodyPr/>
                    <a:lstStyle/>
                    <a:p>
                      <a:pPr marL="0" marR="0" lvl="0" indent="0" algn="l" rtl="0">
                        <a:lnSpc>
                          <a:spcPct val="100000"/>
                        </a:lnSpc>
                        <a:spcBef>
                          <a:spcPts val="0"/>
                        </a:spcBef>
                        <a:spcAft>
                          <a:spcPts val="0"/>
                        </a:spcAft>
                        <a:buClr>
                          <a:srgbClr val="000000"/>
                        </a:buClr>
                        <a:buSzPts val="1400"/>
                        <a:buFont typeface="Arial"/>
                        <a:buNone/>
                      </a:pPr>
                      <a:r>
                        <a:rPr lang="ru" sz="1400" u="none" strike="noStrike" cap="none"/>
                        <a:t>eth</a:t>
                      </a:r>
                      <a:endParaRPr sz="1400" u="none" strike="noStrike" cap="none"/>
                    </a:p>
                  </a:txBody>
                  <a:tcPr marL="68600" marR="68600" marT="34300" marB="34300"/>
                </a:tc>
              </a:tr>
              <a:tr h="274325">
                <a:tc>
                  <a:txBody>
                    <a:bodyPr/>
                    <a:lstStyle/>
                    <a:p>
                      <a:pPr marL="0" marR="0" lvl="0" indent="0" algn="ctr" rtl="0">
                        <a:lnSpc>
                          <a:spcPct val="100000"/>
                        </a:lnSpc>
                        <a:spcBef>
                          <a:spcPts val="0"/>
                        </a:spcBef>
                        <a:spcAft>
                          <a:spcPts val="0"/>
                        </a:spcAft>
                        <a:buClr>
                          <a:srgbClr val="000000"/>
                        </a:buClr>
                        <a:buSzPts val="1400"/>
                        <a:buFont typeface="Arial"/>
                        <a:buNone/>
                      </a:pPr>
                      <a:r>
                        <a:rPr lang="ru" sz="1400" u="none" strike="noStrike" cap="none"/>
                        <a:t>3</a:t>
                      </a:r>
                      <a:endParaRPr sz="1400" u="none" strike="noStrike" cap="none"/>
                    </a:p>
                  </a:txBody>
                  <a:tcPr marL="68600" marR="68600" marT="34300" marB="34300"/>
                </a:tc>
                <a:tc>
                  <a:txBody>
                    <a:bodyPr/>
                    <a:lstStyle/>
                    <a:p>
                      <a:pPr marL="0" marR="0" lvl="0" indent="0" algn="l" rtl="0">
                        <a:lnSpc>
                          <a:spcPct val="100000"/>
                        </a:lnSpc>
                        <a:spcBef>
                          <a:spcPts val="0"/>
                        </a:spcBef>
                        <a:spcAft>
                          <a:spcPts val="0"/>
                        </a:spcAft>
                        <a:buClr>
                          <a:srgbClr val="000000"/>
                        </a:buClr>
                        <a:buSzPts val="1400"/>
                        <a:buFont typeface="Arial"/>
                        <a:buNone/>
                      </a:pPr>
                      <a:r>
                        <a:rPr lang="ru" sz="1400" u="none" strike="noStrike" cap="none"/>
                        <a:t>prop</a:t>
                      </a:r>
                      <a:endParaRPr sz="1400" u="none" strike="noStrike" cap="none"/>
                    </a:p>
                  </a:txBody>
                  <a:tcPr marL="68600" marR="68600" marT="34300" marB="34300"/>
                </a:tc>
              </a:tr>
              <a:tr h="274325">
                <a:tc>
                  <a:txBody>
                    <a:bodyPr/>
                    <a:lstStyle/>
                    <a:p>
                      <a:pPr marL="0" marR="0" lvl="0" indent="0" algn="ctr" rtl="0">
                        <a:lnSpc>
                          <a:spcPct val="100000"/>
                        </a:lnSpc>
                        <a:spcBef>
                          <a:spcPts val="0"/>
                        </a:spcBef>
                        <a:spcAft>
                          <a:spcPts val="0"/>
                        </a:spcAft>
                        <a:buClr>
                          <a:srgbClr val="000000"/>
                        </a:buClr>
                        <a:buSzPts val="1400"/>
                        <a:buFont typeface="Arial"/>
                        <a:buNone/>
                      </a:pPr>
                      <a:r>
                        <a:rPr lang="ru" sz="1400" u="none" strike="noStrike" cap="none"/>
                        <a:t>4</a:t>
                      </a:r>
                      <a:endParaRPr sz="1400" u="none" strike="noStrike" cap="none"/>
                    </a:p>
                  </a:txBody>
                  <a:tcPr marL="68600" marR="68600" marT="34300" marB="34300"/>
                </a:tc>
                <a:tc>
                  <a:txBody>
                    <a:bodyPr/>
                    <a:lstStyle/>
                    <a:p>
                      <a:pPr marL="0" marR="0" lvl="0" indent="0" algn="l" rtl="0">
                        <a:lnSpc>
                          <a:spcPct val="100000"/>
                        </a:lnSpc>
                        <a:spcBef>
                          <a:spcPts val="0"/>
                        </a:spcBef>
                        <a:spcAft>
                          <a:spcPts val="0"/>
                        </a:spcAft>
                        <a:buClr>
                          <a:srgbClr val="000000"/>
                        </a:buClr>
                        <a:buSzPts val="1400"/>
                        <a:buFont typeface="Arial"/>
                        <a:buNone/>
                      </a:pPr>
                      <a:r>
                        <a:rPr lang="ru" sz="1400" u="none" strike="noStrike" cap="none"/>
                        <a:t>but</a:t>
                      </a:r>
                      <a:endParaRPr sz="1400" u="none" strike="noStrike" cap="none"/>
                    </a:p>
                  </a:txBody>
                  <a:tcPr marL="68600" marR="68600" marT="34300" marB="34300"/>
                </a:tc>
              </a:tr>
              <a:tr h="274325">
                <a:tc>
                  <a:txBody>
                    <a:bodyPr/>
                    <a:lstStyle/>
                    <a:p>
                      <a:pPr marL="0" marR="0" lvl="0" indent="0" algn="ctr" rtl="0">
                        <a:lnSpc>
                          <a:spcPct val="100000"/>
                        </a:lnSpc>
                        <a:spcBef>
                          <a:spcPts val="0"/>
                        </a:spcBef>
                        <a:spcAft>
                          <a:spcPts val="0"/>
                        </a:spcAft>
                        <a:buClr>
                          <a:srgbClr val="000000"/>
                        </a:buClr>
                        <a:buSzPts val="1400"/>
                        <a:buFont typeface="Arial"/>
                        <a:buNone/>
                      </a:pPr>
                      <a:r>
                        <a:rPr lang="ru" sz="1400" u="none" strike="noStrike" cap="none"/>
                        <a:t>5</a:t>
                      </a:r>
                      <a:endParaRPr sz="1400" u="none" strike="noStrike" cap="none"/>
                    </a:p>
                  </a:txBody>
                  <a:tcPr marL="68600" marR="68600" marT="34300" marB="34300"/>
                </a:tc>
                <a:tc>
                  <a:txBody>
                    <a:bodyPr/>
                    <a:lstStyle/>
                    <a:p>
                      <a:pPr marL="0" marR="0" lvl="0" indent="0" algn="l" rtl="0">
                        <a:lnSpc>
                          <a:spcPct val="100000"/>
                        </a:lnSpc>
                        <a:spcBef>
                          <a:spcPts val="0"/>
                        </a:spcBef>
                        <a:spcAft>
                          <a:spcPts val="0"/>
                        </a:spcAft>
                        <a:buClr>
                          <a:srgbClr val="000000"/>
                        </a:buClr>
                        <a:buSzPts val="1400"/>
                        <a:buFont typeface="Arial"/>
                        <a:buNone/>
                      </a:pPr>
                      <a:r>
                        <a:rPr lang="ru" sz="1400" u="none" strike="noStrike" cap="none"/>
                        <a:t>pent</a:t>
                      </a:r>
                      <a:endParaRPr sz="1400" u="none" strike="noStrike" cap="none"/>
                    </a:p>
                  </a:txBody>
                  <a:tcPr marL="68600" marR="68600" marT="34300" marB="34300"/>
                </a:tc>
              </a:tr>
              <a:tr h="274325">
                <a:tc>
                  <a:txBody>
                    <a:bodyPr/>
                    <a:lstStyle/>
                    <a:p>
                      <a:pPr marL="0" marR="0" lvl="0" indent="0" algn="ctr" rtl="0">
                        <a:lnSpc>
                          <a:spcPct val="100000"/>
                        </a:lnSpc>
                        <a:spcBef>
                          <a:spcPts val="0"/>
                        </a:spcBef>
                        <a:spcAft>
                          <a:spcPts val="0"/>
                        </a:spcAft>
                        <a:buClr>
                          <a:srgbClr val="000000"/>
                        </a:buClr>
                        <a:buSzPts val="1400"/>
                        <a:buFont typeface="Arial"/>
                        <a:buNone/>
                      </a:pPr>
                      <a:r>
                        <a:rPr lang="ru" sz="1400" u="none" strike="noStrike" cap="none"/>
                        <a:t>6</a:t>
                      </a:r>
                      <a:endParaRPr sz="1400" u="none" strike="noStrike" cap="none"/>
                    </a:p>
                  </a:txBody>
                  <a:tcPr marL="68600" marR="68600" marT="34300" marB="34300"/>
                </a:tc>
                <a:tc>
                  <a:txBody>
                    <a:bodyPr/>
                    <a:lstStyle/>
                    <a:p>
                      <a:pPr marL="0" marR="0" lvl="0" indent="0" algn="l" rtl="0">
                        <a:lnSpc>
                          <a:spcPct val="100000"/>
                        </a:lnSpc>
                        <a:spcBef>
                          <a:spcPts val="0"/>
                        </a:spcBef>
                        <a:spcAft>
                          <a:spcPts val="0"/>
                        </a:spcAft>
                        <a:buClr>
                          <a:srgbClr val="000000"/>
                        </a:buClr>
                        <a:buSzPts val="1400"/>
                        <a:buFont typeface="Arial"/>
                        <a:buNone/>
                      </a:pPr>
                      <a:r>
                        <a:rPr lang="ru" sz="1400" u="none" strike="noStrike" cap="none"/>
                        <a:t>hex</a:t>
                      </a:r>
                      <a:endParaRPr sz="1400" u="none" strike="noStrike" cap="none"/>
                    </a:p>
                  </a:txBody>
                  <a:tcPr marL="68600" marR="68600" marT="34300" marB="34300"/>
                </a:tc>
              </a:tr>
              <a:tr h="274325">
                <a:tc>
                  <a:txBody>
                    <a:bodyPr/>
                    <a:lstStyle/>
                    <a:p>
                      <a:pPr marL="0" marR="0" lvl="0" indent="0" algn="ctr" rtl="0">
                        <a:lnSpc>
                          <a:spcPct val="100000"/>
                        </a:lnSpc>
                        <a:spcBef>
                          <a:spcPts val="0"/>
                        </a:spcBef>
                        <a:spcAft>
                          <a:spcPts val="0"/>
                        </a:spcAft>
                        <a:buClr>
                          <a:srgbClr val="000000"/>
                        </a:buClr>
                        <a:buSzPts val="1400"/>
                        <a:buFont typeface="Arial"/>
                        <a:buNone/>
                      </a:pPr>
                      <a:r>
                        <a:rPr lang="ru" sz="1400" u="none" strike="noStrike" cap="none"/>
                        <a:t>7</a:t>
                      </a:r>
                      <a:endParaRPr sz="1400" u="none" strike="noStrike" cap="none"/>
                    </a:p>
                  </a:txBody>
                  <a:tcPr marL="68600" marR="68600" marT="34300" marB="34300"/>
                </a:tc>
                <a:tc>
                  <a:txBody>
                    <a:bodyPr/>
                    <a:lstStyle/>
                    <a:p>
                      <a:pPr marL="0" marR="0" lvl="0" indent="0" algn="l" rtl="0">
                        <a:lnSpc>
                          <a:spcPct val="100000"/>
                        </a:lnSpc>
                        <a:spcBef>
                          <a:spcPts val="0"/>
                        </a:spcBef>
                        <a:spcAft>
                          <a:spcPts val="0"/>
                        </a:spcAft>
                        <a:buClr>
                          <a:srgbClr val="000000"/>
                        </a:buClr>
                        <a:buSzPts val="1400"/>
                        <a:buFont typeface="Arial"/>
                        <a:buNone/>
                      </a:pPr>
                      <a:r>
                        <a:rPr lang="ru" sz="1400" u="none" strike="noStrike" cap="none"/>
                        <a:t>hept</a:t>
                      </a:r>
                      <a:endParaRPr sz="1400" u="none" strike="noStrike" cap="none"/>
                    </a:p>
                  </a:txBody>
                  <a:tcPr marL="68600" marR="68600" marT="34300" marB="34300"/>
                </a:tc>
              </a:tr>
              <a:tr h="274325">
                <a:tc>
                  <a:txBody>
                    <a:bodyPr/>
                    <a:lstStyle/>
                    <a:p>
                      <a:pPr marL="0" marR="0" lvl="0" indent="0" algn="ctr" rtl="0">
                        <a:lnSpc>
                          <a:spcPct val="100000"/>
                        </a:lnSpc>
                        <a:spcBef>
                          <a:spcPts val="0"/>
                        </a:spcBef>
                        <a:spcAft>
                          <a:spcPts val="0"/>
                        </a:spcAft>
                        <a:buClr>
                          <a:srgbClr val="000000"/>
                        </a:buClr>
                        <a:buSzPts val="1400"/>
                        <a:buFont typeface="Arial"/>
                        <a:buNone/>
                      </a:pPr>
                      <a:r>
                        <a:rPr lang="ru" sz="1400" u="none" strike="noStrike" cap="none"/>
                        <a:t>8</a:t>
                      </a:r>
                      <a:endParaRPr sz="1100" u="none" strike="noStrike" cap="none"/>
                    </a:p>
                  </a:txBody>
                  <a:tcPr marL="68600" marR="68600" marT="34300" marB="34300"/>
                </a:tc>
                <a:tc>
                  <a:txBody>
                    <a:bodyPr/>
                    <a:lstStyle/>
                    <a:p>
                      <a:pPr marL="0" marR="0" lvl="0" indent="0" algn="l" rtl="0">
                        <a:lnSpc>
                          <a:spcPct val="100000"/>
                        </a:lnSpc>
                        <a:spcBef>
                          <a:spcPts val="0"/>
                        </a:spcBef>
                        <a:spcAft>
                          <a:spcPts val="0"/>
                        </a:spcAft>
                        <a:buClr>
                          <a:srgbClr val="000000"/>
                        </a:buClr>
                        <a:buSzPts val="1400"/>
                        <a:buFont typeface="Arial"/>
                        <a:buNone/>
                      </a:pPr>
                      <a:r>
                        <a:rPr lang="ru" sz="1400" u="none" strike="noStrike" cap="none"/>
                        <a:t>oct</a:t>
                      </a:r>
                      <a:endParaRPr sz="1400" u="none" strike="noStrike" cap="none"/>
                    </a:p>
                  </a:txBody>
                  <a:tcPr marL="68600" marR="68600" marT="34300" marB="34300"/>
                </a:tc>
              </a:tr>
              <a:tr h="274325">
                <a:tc>
                  <a:txBody>
                    <a:bodyPr/>
                    <a:lstStyle/>
                    <a:p>
                      <a:pPr marL="0" marR="0" lvl="0" indent="0" algn="ctr" rtl="0">
                        <a:lnSpc>
                          <a:spcPct val="100000"/>
                        </a:lnSpc>
                        <a:spcBef>
                          <a:spcPts val="0"/>
                        </a:spcBef>
                        <a:spcAft>
                          <a:spcPts val="0"/>
                        </a:spcAft>
                        <a:buClr>
                          <a:srgbClr val="000000"/>
                        </a:buClr>
                        <a:buSzPts val="1400"/>
                        <a:buFont typeface="Arial"/>
                        <a:buNone/>
                      </a:pPr>
                      <a:r>
                        <a:rPr lang="ru" sz="1400" u="none" strike="noStrike" cap="none"/>
                        <a:t>9</a:t>
                      </a:r>
                      <a:endParaRPr sz="1400" u="none" strike="noStrike" cap="none"/>
                    </a:p>
                  </a:txBody>
                  <a:tcPr marL="68600" marR="68600" marT="34300" marB="34300"/>
                </a:tc>
                <a:tc>
                  <a:txBody>
                    <a:bodyPr/>
                    <a:lstStyle/>
                    <a:p>
                      <a:pPr marL="0" marR="0" lvl="0" indent="0" algn="l" rtl="0">
                        <a:lnSpc>
                          <a:spcPct val="100000"/>
                        </a:lnSpc>
                        <a:spcBef>
                          <a:spcPts val="0"/>
                        </a:spcBef>
                        <a:spcAft>
                          <a:spcPts val="0"/>
                        </a:spcAft>
                        <a:buClr>
                          <a:srgbClr val="000000"/>
                        </a:buClr>
                        <a:buSzPts val="1400"/>
                        <a:buFont typeface="Arial"/>
                        <a:buNone/>
                      </a:pPr>
                      <a:r>
                        <a:rPr lang="ru" sz="1400" u="none" strike="noStrike" cap="none"/>
                        <a:t>non</a:t>
                      </a:r>
                      <a:endParaRPr sz="1400" u="none" strike="noStrike" cap="none"/>
                    </a:p>
                  </a:txBody>
                  <a:tcPr marL="68600" marR="68600" marT="34300" marB="34300"/>
                </a:tc>
              </a:tr>
              <a:tr h="274325">
                <a:tc>
                  <a:txBody>
                    <a:bodyPr/>
                    <a:lstStyle/>
                    <a:p>
                      <a:pPr marL="0" marR="0" lvl="0" indent="0" algn="ctr" rtl="0">
                        <a:lnSpc>
                          <a:spcPct val="100000"/>
                        </a:lnSpc>
                        <a:spcBef>
                          <a:spcPts val="0"/>
                        </a:spcBef>
                        <a:spcAft>
                          <a:spcPts val="0"/>
                        </a:spcAft>
                        <a:buClr>
                          <a:srgbClr val="000000"/>
                        </a:buClr>
                        <a:buSzPts val="1400"/>
                        <a:buFont typeface="Arial"/>
                        <a:buNone/>
                      </a:pPr>
                      <a:r>
                        <a:rPr lang="ru" sz="1400" u="none" strike="noStrike" cap="none"/>
                        <a:t>10</a:t>
                      </a:r>
                      <a:endParaRPr sz="1400" u="none" strike="noStrike" cap="none"/>
                    </a:p>
                  </a:txBody>
                  <a:tcPr marL="68600" marR="68600" marT="34300" marB="34300"/>
                </a:tc>
                <a:tc>
                  <a:txBody>
                    <a:bodyPr/>
                    <a:lstStyle/>
                    <a:p>
                      <a:pPr marL="0" marR="0" lvl="0" indent="0" algn="l" rtl="0">
                        <a:lnSpc>
                          <a:spcPct val="100000"/>
                        </a:lnSpc>
                        <a:spcBef>
                          <a:spcPts val="0"/>
                        </a:spcBef>
                        <a:spcAft>
                          <a:spcPts val="0"/>
                        </a:spcAft>
                        <a:buClr>
                          <a:srgbClr val="000000"/>
                        </a:buClr>
                        <a:buSzPts val="1400"/>
                        <a:buFont typeface="Arial"/>
                        <a:buNone/>
                      </a:pPr>
                      <a:r>
                        <a:rPr lang="ru" sz="1400" u="none" strike="noStrike" cap="none"/>
                        <a:t>dec</a:t>
                      </a:r>
                      <a:endParaRPr sz="1400" u="none" strike="noStrike" cap="none"/>
                    </a:p>
                  </a:txBody>
                  <a:tcPr marL="68600" marR="68600" marT="34300" marB="34300"/>
                </a:tc>
              </a:tr>
              <a:tr h="274325">
                <a:tc>
                  <a:txBody>
                    <a:bodyPr/>
                    <a:lstStyle/>
                    <a:p>
                      <a:pPr marL="0" marR="0" lvl="0" indent="0" algn="ctr" rtl="0">
                        <a:lnSpc>
                          <a:spcPct val="100000"/>
                        </a:lnSpc>
                        <a:spcBef>
                          <a:spcPts val="0"/>
                        </a:spcBef>
                        <a:spcAft>
                          <a:spcPts val="0"/>
                        </a:spcAft>
                        <a:buClr>
                          <a:srgbClr val="000000"/>
                        </a:buClr>
                        <a:buSzPts val="1400"/>
                        <a:buFont typeface="Arial"/>
                        <a:buNone/>
                      </a:pPr>
                      <a:r>
                        <a:rPr lang="ru" sz="1400" u="none" strike="noStrike" cap="none"/>
                        <a:t>11</a:t>
                      </a:r>
                      <a:endParaRPr sz="1400" u="none" strike="noStrike" cap="none"/>
                    </a:p>
                  </a:txBody>
                  <a:tcPr marL="68600" marR="68600" marT="34300" marB="34300"/>
                </a:tc>
                <a:tc>
                  <a:txBody>
                    <a:bodyPr/>
                    <a:lstStyle/>
                    <a:p>
                      <a:pPr marL="0" marR="0" lvl="0" indent="0" algn="l" rtl="0">
                        <a:lnSpc>
                          <a:spcPct val="100000"/>
                        </a:lnSpc>
                        <a:spcBef>
                          <a:spcPts val="0"/>
                        </a:spcBef>
                        <a:spcAft>
                          <a:spcPts val="0"/>
                        </a:spcAft>
                        <a:buClr>
                          <a:srgbClr val="000000"/>
                        </a:buClr>
                        <a:buSzPts val="1400"/>
                        <a:buFont typeface="Arial"/>
                        <a:buNone/>
                      </a:pPr>
                      <a:r>
                        <a:rPr lang="ru" sz="1400" u="none" strike="noStrike" cap="none"/>
                        <a:t>undec</a:t>
                      </a:r>
                      <a:endParaRPr sz="1400" u="none" strike="noStrike" cap="none"/>
                    </a:p>
                  </a:txBody>
                  <a:tcPr marL="68600" marR="68600" marT="34300" marB="34300"/>
                </a:tc>
              </a:tr>
            </a:tbl>
          </a:graphicData>
        </a:graphic>
      </p:graphicFrame>
      <p:graphicFrame>
        <p:nvGraphicFramePr>
          <p:cNvPr id="1169" name="Google Shape;1169;p63"/>
          <p:cNvGraphicFramePr/>
          <p:nvPr/>
        </p:nvGraphicFramePr>
        <p:xfrm>
          <a:off x="3429000" y="228600"/>
          <a:ext cx="2114550" cy="4747560"/>
        </p:xfrm>
        <a:graphic>
          <a:graphicData uri="http://schemas.openxmlformats.org/drawingml/2006/table">
            <a:tbl>
              <a:tblPr firstRow="1" bandRow="1">
                <a:noFill/>
                <a:tableStyleId>{BAE20EB7-3DBB-4792-9C4D-7ABB899BC260}</a:tableStyleId>
              </a:tblPr>
              <a:tblGrid>
                <a:gridCol w="1257300"/>
                <a:gridCol w="857250"/>
              </a:tblGrid>
              <a:tr h="1028750">
                <a:tc gridSpan="2">
                  <a:txBody>
                    <a:bodyPr/>
                    <a:lstStyle/>
                    <a:p>
                      <a:pPr marL="0" marR="0" lvl="0" indent="0" algn="ctr" rtl="0">
                        <a:lnSpc>
                          <a:spcPct val="100000"/>
                        </a:lnSpc>
                        <a:spcBef>
                          <a:spcPts val="0"/>
                        </a:spcBef>
                        <a:spcAft>
                          <a:spcPts val="0"/>
                        </a:spcAft>
                        <a:buClr>
                          <a:srgbClr val="000000"/>
                        </a:buClr>
                        <a:buSzPts val="2100"/>
                        <a:buFont typeface="Arial"/>
                        <a:buNone/>
                      </a:pPr>
                      <a:r>
                        <a:rPr lang="ru" sz="2100" u="none" strike="noStrike" cap="none"/>
                        <a:t>Latin Hydrocarbon Roots</a:t>
                      </a:r>
                      <a:endParaRPr sz="2100" u="none" strike="noStrike" cap="none"/>
                    </a:p>
                  </a:txBody>
                  <a:tcPr marL="68600" marR="68600" marT="34300" marB="34300"/>
                </a:tc>
                <a:tc hMerge="1">
                  <a:txBody>
                    <a:bodyPr/>
                    <a:lstStyle/>
                    <a:p>
                      <a:endParaRPr lang="ru-RU"/>
                    </a:p>
                  </a:txBody>
                  <a:tcPr/>
                </a:tc>
              </a:tr>
              <a:tr h="617250">
                <a:tc>
                  <a:txBody>
                    <a:bodyPr/>
                    <a:lstStyle/>
                    <a:p>
                      <a:pPr marL="0" marR="0" lvl="0" indent="0" algn="l" rtl="0">
                        <a:lnSpc>
                          <a:spcPct val="100000"/>
                        </a:lnSpc>
                        <a:spcBef>
                          <a:spcPts val="0"/>
                        </a:spcBef>
                        <a:spcAft>
                          <a:spcPts val="0"/>
                        </a:spcAft>
                        <a:buClr>
                          <a:srgbClr val="000000"/>
                        </a:buClr>
                        <a:buSzPts val="1800"/>
                        <a:buFont typeface="Arial"/>
                        <a:buNone/>
                      </a:pPr>
                      <a:r>
                        <a:rPr lang="ru" sz="1800" u="none" strike="noStrike" cap="none"/>
                        <a:t>Number of Carbons</a:t>
                      </a:r>
                      <a:endParaRPr sz="1800" u="none" strike="noStrike" cap="none"/>
                    </a:p>
                  </a:txBody>
                  <a:tcPr marL="68600" marR="68600" marT="34300" marB="34300"/>
                </a:tc>
                <a:tc>
                  <a:txBody>
                    <a:bodyPr/>
                    <a:lstStyle/>
                    <a:p>
                      <a:pPr marL="0" marR="0" lvl="0" indent="0" algn="l" rtl="0">
                        <a:lnSpc>
                          <a:spcPct val="100000"/>
                        </a:lnSpc>
                        <a:spcBef>
                          <a:spcPts val="0"/>
                        </a:spcBef>
                        <a:spcAft>
                          <a:spcPts val="0"/>
                        </a:spcAft>
                        <a:buClr>
                          <a:srgbClr val="000000"/>
                        </a:buClr>
                        <a:buSzPts val="1800"/>
                        <a:buFont typeface="Arial"/>
                        <a:buNone/>
                      </a:pPr>
                      <a:r>
                        <a:rPr lang="ru" sz="1800" u="none" strike="noStrike" cap="none"/>
                        <a:t>Latin</a:t>
                      </a:r>
                      <a:endParaRPr sz="1100" u="none" strike="noStrike" cap="none"/>
                    </a:p>
                    <a:p>
                      <a:pPr marL="0" marR="0" lvl="0" indent="0" algn="l" rtl="0">
                        <a:lnSpc>
                          <a:spcPct val="100000"/>
                        </a:lnSpc>
                        <a:spcBef>
                          <a:spcPts val="0"/>
                        </a:spcBef>
                        <a:spcAft>
                          <a:spcPts val="0"/>
                        </a:spcAft>
                        <a:buClr>
                          <a:srgbClr val="000000"/>
                        </a:buClr>
                        <a:buSzPts val="1800"/>
                        <a:buFont typeface="Arial"/>
                        <a:buNone/>
                      </a:pPr>
                      <a:r>
                        <a:rPr lang="ru" sz="1800" u="none" strike="noStrike" cap="none"/>
                        <a:t>Root</a:t>
                      </a:r>
                      <a:endParaRPr sz="1800" u="none" strike="noStrike" cap="none"/>
                    </a:p>
                  </a:txBody>
                  <a:tcPr marL="68600" marR="68600" marT="34300" marB="34300"/>
                </a:tc>
              </a:tr>
              <a:tr h="274325">
                <a:tc>
                  <a:txBody>
                    <a:bodyPr/>
                    <a:lstStyle/>
                    <a:p>
                      <a:pPr marL="0" marR="0" lvl="0" indent="0" algn="ctr" rtl="0">
                        <a:lnSpc>
                          <a:spcPct val="100000"/>
                        </a:lnSpc>
                        <a:spcBef>
                          <a:spcPts val="0"/>
                        </a:spcBef>
                        <a:spcAft>
                          <a:spcPts val="0"/>
                        </a:spcAft>
                        <a:buClr>
                          <a:srgbClr val="000000"/>
                        </a:buClr>
                        <a:buSzPts val="1400"/>
                        <a:buFont typeface="Arial"/>
                        <a:buNone/>
                      </a:pPr>
                      <a:r>
                        <a:rPr lang="ru" sz="1400" u="none" strike="noStrike" cap="none"/>
                        <a:t>12</a:t>
                      </a:r>
                      <a:endParaRPr sz="1100" u="none" strike="noStrike" cap="none"/>
                    </a:p>
                  </a:txBody>
                  <a:tcPr marL="68600" marR="68600" marT="34300" marB="34300"/>
                </a:tc>
                <a:tc>
                  <a:txBody>
                    <a:bodyPr/>
                    <a:lstStyle/>
                    <a:p>
                      <a:pPr marL="0" marR="0" lvl="0" indent="0" algn="l" rtl="0">
                        <a:lnSpc>
                          <a:spcPct val="100000"/>
                        </a:lnSpc>
                        <a:spcBef>
                          <a:spcPts val="0"/>
                        </a:spcBef>
                        <a:spcAft>
                          <a:spcPts val="0"/>
                        </a:spcAft>
                        <a:buClr>
                          <a:srgbClr val="000000"/>
                        </a:buClr>
                        <a:buSzPts val="1400"/>
                        <a:buFont typeface="Arial"/>
                        <a:buNone/>
                      </a:pPr>
                      <a:r>
                        <a:rPr lang="ru" sz="1400" u="none" strike="noStrike" cap="none"/>
                        <a:t>dodec</a:t>
                      </a:r>
                      <a:endParaRPr sz="1400" u="none" strike="noStrike" cap="none"/>
                    </a:p>
                  </a:txBody>
                  <a:tcPr marL="68600" marR="68600" marT="34300" marB="34300"/>
                </a:tc>
              </a:tr>
              <a:tr h="274325">
                <a:tc>
                  <a:txBody>
                    <a:bodyPr/>
                    <a:lstStyle/>
                    <a:p>
                      <a:pPr marL="0" marR="0" lvl="0" indent="0" algn="ctr" rtl="0">
                        <a:lnSpc>
                          <a:spcPct val="100000"/>
                        </a:lnSpc>
                        <a:spcBef>
                          <a:spcPts val="0"/>
                        </a:spcBef>
                        <a:spcAft>
                          <a:spcPts val="0"/>
                        </a:spcAft>
                        <a:buClr>
                          <a:srgbClr val="000000"/>
                        </a:buClr>
                        <a:buSzPts val="1400"/>
                        <a:buFont typeface="Arial"/>
                        <a:buNone/>
                      </a:pPr>
                      <a:r>
                        <a:rPr lang="ru" sz="1400" u="none" strike="noStrike" cap="none"/>
                        <a:t>13</a:t>
                      </a:r>
                      <a:endParaRPr sz="1400" u="none" strike="noStrike" cap="none"/>
                    </a:p>
                  </a:txBody>
                  <a:tcPr marL="68600" marR="68600" marT="34300" marB="34300"/>
                </a:tc>
                <a:tc>
                  <a:txBody>
                    <a:bodyPr/>
                    <a:lstStyle/>
                    <a:p>
                      <a:pPr marL="0" marR="0" lvl="0" indent="0" algn="l" rtl="0">
                        <a:lnSpc>
                          <a:spcPct val="100000"/>
                        </a:lnSpc>
                        <a:spcBef>
                          <a:spcPts val="0"/>
                        </a:spcBef>
                        <a:spcAft>
                          <a:spcPts val="0"/>
                        </a:spcAft>
                        <a:buClr>
                          <a:srgbClr val="000000"/>
                        </a:buClr>
                        <a:buSzPts val="1400"/>
                        <a:buFont typeface="Arial"/>
                        <a:buNone/>
                      </a:pPr>
                      <a:r>
                        <a:rPr lang="ru" sz="1400" u="none" strike="noStrike" cap="none"/>
                        <a:t>tridec</a:t>
                      </a:r>
                      <a:endParaRPr sz="1400" u="none" strike="noStrike" cap="none"/>
                    </a:p>
                  </a:txBody>
                  <a:tcPr marL="68600" marR="68600" marT="34300" marB="34300"/>
                </a:tc>
              </a:tr>
              <a:tr h="274325">
                <a:tc>
                  <a:txBody>
                    <a:bodyPr/>
                    <a:lstStyle/>
                    <a:p>
                      <a:pPr marL="0" marR="0" lvl="0" indent="0" algn="ctr" rtl="0">
                        <a:lnSpc>
                          <a:spcPct val="100000"/>
                        </a:lnSpc>
                        <a:spcBef>
                          <a:spcPts val="0"/>
                        </a:spcBef>
                        <a:spcAft>
                          <a:spcPts val="0"/>
                        </a:spcAft>
                        <a:buClr>
                          <a:srgbClr val="000000"/>
                        </a:buClr>
                        <a:buSzPts val="1400"/>
                        <a:buFont typeface="Arial"/>
                        <a:buNone/>
                      </a:pPr>
                      <a:r>
                        <a:rPr lang="ru" sz="1400" u="none" strike="noStrike" cap="none"/>
                        <a:t>14</a:t>
                      </a:r>
                      <a:endParaRPr sz="1400" u="none" strike="noStrike" cap="none"/>
                    </a:p>
                  </a:txBody>
                  <a:tcPr marL="68600" marR="68600" marT="34300" marB="34300"/>
                </a:tc>
                <a:tc>
                  <a:txBody>
                    <a:bodyPr/>
                    <a:lstStyle/>
                    <a:p>
                      <a:pPr marL="0" marR="0" lvl="0" indent="0" algn="l" rtl="0">
                        <a:lnSpc>
                          <a:spcPct val="100000"/>
                        </a:lnSpc>
                        <a:spcBef>
                          <a:spcPts val="0"/>
                        </a:spcBef>
                        <a:spcAft>
                          <a:spcPts val="0"/>
                        </a:spcAft>
                        <a:buClr>
                          <a:srgbClr val="000000"/>
                        </a:buClr>
                        <a:buSzPts val="1400"/>
                        <a:buFont typeface="Arial"/>
                        <a:buNone/>
                      </a:pPr>
                      <a:r>
                        <a:rPr lang="ru" sz="1400" u="none" strike="noStrike" cap="none"/>
                        <a:t>tetradec</a:t>
                      </a:r>
                      <a:endParaRPr sz="1400" u="none" strike="noStrike" cap="none"/>
                    </a:p>
                  </a:txBody>
                  <a:tcPr marL="68600" marR="68600" marT="34300" marB="34300"/>
                </a:tc>
              </a:tr>
              <a:tr h="274325">
                <a:tc>
                  <a:txBody>
                    <a:bodyPr/>
                    <a:lstStyle/>
                    <a:p>
                      <a:pPr marL="0" marR="0" lvl="0" indent="0" algn="ctr" rtl="0">
                        <a:lnSpc>
                          <a:spcPct val="100000"/>
                        </a:lnSpc>
                        <a:spcBef>
                          <a:spcPts val="0"/>
                        </a:spcBef>
                        <a:spcAft>
                          <a:spcPts val="0"/>
                        </a:spcAft>
                        <a:buClr>
                          <a:srgbClr val="000000"/>
                        </a:buClr>
                        <a:buSzPts val="1400"/>
                        <a:buFont typeface="Arial"/>
                        <a:buNone/>
                      </a:pPr>
                      <a:r>
                        <a:rPr lang="ru" sz="1400" u="none" strike="noStrike" cap="none"/>
                        <a:t>15</a:t>
                      </a:r>
                      <a:endParaRPr sz="1400" u="none" strike="noStrike" cap="none"/>
                    </a:p>
                  </a:txBody>
                  <a:tcPr marL="68600" marR="68600" marT="34300" marB="34300"/>
                </a:tc>
                <a:tc>
                  <a:txBody>
                    <a:bodyPr/>
                    <a:lstStyle/>
                    <a:p>
                      <a:pPr marL="0" marR="0" lvl="0" indent="0" algn="l" rtl="0">
                        <a:lnSpc>
                          <a:spcPct val="100000"/>
                        </a:lnSpc>
                        <a:spcBef>
                          <a:spcPts val="0"/>
                        </a:spcBef>
                        <a:spcAft>
                          <a:spcPts val="0"/>
                        </a:spcAft>
                        <a:buClr>
                          <a:srgbClr val="000000"/>
                        </a:buClr>
                        <a:buSzPts val="1400"/>
                        <a:buFont typeface="Arial"/>
                        <a:buNone/>
                      </a:pPr>
                      <a:r>
                        <a:rPr lang="ru" sz="1400" u="none" strike="noStrike" cap="none"/>
                        <a:t>pentadec</a:t>
                      </a:r>
                      <a:endParaRPr sz="1400" u="none" strike="noStrike" cap="none"/>
                    </a:p>
                  </a:txBody>
                  <a:tcPr marL="68600" marR="68600" marT="34300" marB="34300"/>
                </a:tc>
              </a:tr>
              <a:tr h="274325">
                <a:tc>
                  <a:txBody>
                    <a:bodyPr/>
                    <a:lstStyle/>
                    <a:p>
                      <a:pPr marL="0" marR="0" lvl="0" indent="0" algn="ctr" rtl="0">
                        <a:lnSpc>
                          <a:spcPct val="100000"/>
                        </a:lnSpc>
                        <a:spcBef>
                          <a:spcPts val="0"/>
                        </a:spcBef>
                        <a:spcAft>
                          <a:spcPts val="0"/>
                        </a:spcAft>
                        <a:buClr>
                          <a:srgbClr val="000000"/>
                        </a:buClr>
                        <a:buSzPts val="1400"/>
                        <a:buFont typeface="Arial"/>
                        <a:buNone/>
                      </a:pPr>
                      <a:r>
                        <a:rPr lang="ru" sz="1400" u="none" strike="noStrike" cap="none"/>
                        <a:t>16</a:t>
                      </a:r>
                      <a:endParaRPr sz="1400" u="none" strike="noStrike" cap="none"/>
                    </a:p>
                  </a:txBody>
                  <a:tcPr marL="68600" marR="68600" marT="34300" marB="34300"/>
                </a:tc>
                <a:tc>
                  <a:txBody>
                    <a:bodyPr/>
                    <a:lstStyle/>
                    <a:p>
                      <a:pPr marL="0" marR="0" lvl="0" indent="0" algn="l" rtl="0">
                        <a:lnSpc>
                          <a:spcPct val="100000"/>
                        </a:lnSpc>
                        <a:spcBef>
                          <a:spcPts val="0"/>
                        </a:spcBef>
                        <a:spcAft>
                          <a:spcPts val="0"/>
                        </a:spcAft>
                        <a:buClr>
                          <a:srgbClr val="000000"/>
                        </a:buClr>
                        <a:buSzPts val="1400"/>
                        <a:buFont typeface="Arial"/>
                        <a:buNone/>
                      </a:pPr>
                      <a:r>
                        <a:rPr lang="ru" sz="1400" u="none" strike="noStrike" cap="none"/>
                        <a:t>hexadec</a:t>
                      </a:r>
                      <a:endParaRPr sz="1400" u="none" strike="noStrike" cap="none"/>
                    </a:p>
                  </a:txBody>
                  <a:tcPr marL="68600" marR="68600" marT="34300" marB="34300"/>
                </a:tc>
              </a:tr>
              <a:tr h="274325">
                <a:tc>
                  <a:txBody>
                    <a:bodyPr/>
                    <a:lstStyle/>
                    <a:p>
                      <a:pPr marL="0" marR="0" lvl="0" indent="0" algn="ctr" rtl="0">
                        <a:lnSpc>
                          <a:spcPct val="100000"/>
                        </a:lnSpc>
                        <a:spcBef>
                          <a:spcPts val="0"/>
                        </a:spcBef>
                        <a:spcAft>
                          <a:spcPts val="0"/>
                        </a:spcAft>
                        <a:buClr>
                          <a:srgbClr val="000000"/>
                        </a:buClr>
                        <a:buSzPts val="1400"/>
                        <a:buFont typeface="Arial"/>
                        <a:buNone/>
                      </a:pPr>
                      <a:r>
                        <a:rPr lang="ru" sz="1400" u="none" strike="noStrike" cap="none"/>
                        <a:t>17</a:t>
                      </a:r>
                      <a:endParaRPr sz="1400" u="none" strike="noStrike" cap="none"/>
                    </a:p>
                  </a:txBody>
                  <a:tcPr marL="68600" marR="68600" marT="34300" marB="34300"/>
                </a:tc>
                <a:tc>
                  <a:txBody>
                    <a:bodyPr/>
                    <a:lstStyle/>
                    <a:p>
                      <a:pPr marL="0" marR="0" lvl="0" indent="0" algn="l" rtl="0">
                        <a:lnSpc>
                          <a:spcPct val="100000"/>
                        </a:lnSpc>
                        <a:spcBef>
                          <a:spcPts val="0"/>
                        </a:spcBef>
                        <a:spcAft>
                          <a:spcPts val="0"/>
                        </a:spcAft>
                        <a:buClr>
                          <a:srgbClr val="000000"/>
                        </a:buClr>
                        <a:buSzPts val="1400"/>
                        <a:buFont typeface="Arial"/>
                        <a:buNone/>
                      </a:pPr>
                      <a:r>
                        <a:rPr lang="ru" sz="1400" u="none" strike="noStrike" cap="none"/>
                        <a:t>heptadec</a:t>
                      </a:r>
                      <a:endParaRPr sz="1400" u="none" strike="noStrike" cap="none"/>
                    </a:p>
                  </a:txBody>
                  <a:tcPr marL="68600" marR="68600" marT="34300" marB="34300"/>
                </a:tc>
              </a:tr>
              <a:tr h="274325">
                <a:tc>
                  <a:txBody>
                    <a:bodyPr/>
                    <a:lstStyle/>
                    <a:p>
                      <a:pPr marL="0" marR="0" lvl="0" indent="0" algn="ctr" rtl="0">
                        <a:lnSpc>
                          <a:spcPct val="100000"/>
                        </a:lnSpc>
                        <a:spcBef>
                          <a:spcPts val="0"/>
                        </a:spcBef>
                        <a:spcAft>
                          <a:spcPts val="0"/>
                        </a:spcAft>
                        <a:buClr>
                          <a:srgbClr val="000000"/>
                        </a:buClr>
                        <a:buSzPts val="1400"/>
                        <a:buFont typeface="Arial"/>
                        <a:buNone/>
                      </a:pPr>
                      <a:r>
                        <a:rPr lang="ru" sz="1400" u="none" strike="noStrike" cap="none"/>
                        <a:t>18</a:t>
                      </a:r>
                      <a:endParaRPr sz="1400" u="none" strike="noStrike" cap="none"/>
                    </a:p>
                  </a:txBody>
                  <a:tcPr marL="68600" marR="68600" marT="34300" marB="34300"/>
                </a:tc>
                <a:tc>
                  <a:txBody>
                    <a:bodyPr/>
                    <a:lstStyle/>
                    <a:p>
                      <a:pPr marL="0" marR="0" lvl="0" indent="0" algn="l" rtl="0">
                        <a:lnSpc>
                          <a:spcPct val="100000"/>
                        </a:lnSpc>
                        <a:spcBef>
                          <a:spcPts val="0"/>
                        </a:spcBef>
                        <a:spcAft>
                          <a:spcPts val="0"/>
                        </a:spcAft>
                        <a:buClr>
                          <a:srgbClr val="000000"/>
                        </a:buClr>
                        <a:buSzPts val="1400"/>
                        <a:buFont typeface="Arial"/>
                        <a:buNone/>
                      </a:pPr>
                      <a:r>
                        <a:rPr lang="ru" sz="1400" u="none" strike="noStrike" cap="none"/>
                        <a:t>octadec</a:t>
                      </a:r>
                      <a:endParaRPr sz="1400" u="none" strike="noStrike" cap="none"/>
                    </a:p>
                  </a:txBody>
                  <a:tcPr marL="68600" marR="68600" marT="34300" marB="34300"/>
                </a:tc>
              </a:tr>
              <a:tr h="274325">
                <a:tc>
                  <a:txBody>
                    <a:bodyPr/>
                    <a:lstStyle/>
                    <a:p>
                      <a:pPr marL="0" marR="0" lvl="0" indent="0" algn="ctr" rtl="0">
                        <a:lnSpc>
                          <a:spcPct val="100000"/>
                        </a:lnSpc>
                        <a:spcBef>
                          <a:spcPts val="0"/>
                        </a:spcBef>
                        <a:spcAft>
                          <a:spcPts val="0"/>
                        </a:spcAft>
                        <a:buClr>
                          <a:srgbClr val="000000"/>
                        </a:buClr>
                        <a:buSzPts val="1400"/>
                        <a:buFont typeface="Arial"/>
                        <a:buNone/>
                      </a:pPr>
                      <a:r>
                        <a:rPr lang="ru" sz="1400" u="none" strike="noStrike" cap="none"/>
                        <a:t>19</a:t>
                      </a:r>
                      <a:endParaRPr sz="1100" u="none" strike="noStrike" cap="none"/>
                    </a:p>
                  </a:txBody>
                  <a:tcPr marL="68600" marR="68600" marT="34300" marB="34300"/>
                </a:tc>
                <a:tc>
                  <a:txBody>
                    <a:bodyPr/>
                    <a:lstStyle/>
                    <a:p>
                      <a:pPr marL="0" marR="0" lvl="0" indent="0" algn="l" rtl="0">
                        <a:lnSpc>
                          <a:spcPct val="100000"/>
                        </a:lnSpc>
                        <a:spcBef>
                          <a:spcPts val="0"/>
                        </a:spcBef>
                        <a:spcAft>
                          <a:spcPts val="0"/>
                        </a:spcAft>
                        <a:buClr>
                          <a:srgbClr val="000000"/>
                        </a:buClr>
                        <a:buSzPts val="1400"/>
                        <a:buFont typeface="Arial"/>
                        <a:buNone/>
                      </a:pPr>
                      <a:r>
                        <a:rPr lang="ru" sz="1400" u="none" strike="noStrike" cap="none"/>
                        <a:t>nonadec</a:t>
                      </a:r>
                      <a:endParaRPr sz="1400" u="none" strike="noStrike" cap="none"/>
                    </a:p>
                  </a:txBody>
                  <a:tcPr marL="68600" marR="68600" marT="34300" marB="34300"/>
                </a:tc>
              </a:tr>
              <a:tr h="274325">
                <a:tc>
                  <a:txBody>
                    <a:bodyPr/>
                    <a:lstStyle/>
                    <a:p>
                      <a:pPr marL="0" marR="0" lvl="0" indent="0" algn="ctr" rtl="0">
                        <a:lnSpc>
                          <a:spcPct val="100000"/>
                        </a:lnSpc>
                        <a:spcBef>
                          <a:spcPts val="0"/>
                        </a:spcBef>
                        <a:spcAft>
                          <a:spcPts val="0"/>
                        </a:spcAft>
                        <a:buClr>
                          <a:srgbClr val="000000"/>
                        </a:buClr>
                        <a:buSzPts val="1400"/>
                        <a:buFont typeface="Arial"/>
                        <a:buNone/>
                      </a:pPr>
                      <a:r>
                        <a:rPr lang="ru" sz="1400" u="none" strike="noStrike" cap="none"/>
                        <a:t>20</a:t>
                      </a:r>
                      <a:endParaRPr sz="1400" u="none" strike="noStrike" cap="none"/>
                    </a:p>
                  </a:txBody>
                  <a:tcPr marL="68600" marR="68600" marT="34300" marB="34300"/>
                </a:tc>
                <a:tc>
                  <a:txBody>
                    <a:bodyPr/>
                    <a:lstStyle/>
                    <a:p>
                      <a:pPr marL="0" marR="0" lvl="0" indent="0" algn="l" rtl="0">
                        <a:lnSpc>
                          <a:spcPct val="100000"/>
                        </a:lnSpc>
                        <a:spcBef>
                          <a:spcPts val="0"/>
                        </a:spcBef>
                        <a:spcAft>
                          <a:spcPts val="0"/>
                        </a:spcAft>
                        <a:buClr>
                          <a:srgbClr val="000000"/>
                        </a:buClr>
                        <a:buSzPts val="1400"/>
                        <a:buFont typeface="Arial"/>
                        <a:buNone/>
                      </a:pPr>
                      <a:r>
                        <a:rPr lang="ru" sz="1400" u="none" strike="noStrike" cap="none"/>
                        <a:t>eicos</a:t>
                      </a:r>
                      <a:endParaRPr sz="1400" u="none" strike="noStrike" cap="none"/>
                    </a:p>
                  </a:txBody>
                  <a:tcPr marL="68600" marR="68600" marT="34300" marB="34300"/>
                </a:tc>
              </a:tr>
              <a:tr h="274325">
                <a:tc>
                  <a:txBody>
                    <a:bodyPr/>
                    <a:lstStyle/>
                    <a:p>
                      <a:pPr marL="0" marR="0" lvl="0" indent="0" algn="ctr" rtl="0">
                        <a:lnSpc>
                          <a:spcPct val="100000"/>
                        </a:lnSpc>
                        <a:spcBef>
                          <a:spcPts val="0"/>
                        </a:spcBef>
                        <a:spcAft>
                          <a:spcPts val="0"/>
                        </a:spcAft>
                        <a:buClr>
                          <a:srgbClr val="000000"/>
                        </a:buClr>
                        <a:buSzPts val="1400"/>
                        <a:buFont typeface="Arial"/>
                        <a:buNone/>
                      </a:pPr>
                      <a:r>
                        <a:rPr lang="ru" sz="1400" u="none" strike="noStrike" cap="none"/>
                        <a:t>21</a:t>
                      </a:r>
                      <a:endParaRPr sz="1400" u="none" strike="noStrike" cap="none"/>
                    </a:p>
                  </a:txBody>
                  <a:tcPr marL="68600" marR="68600" marT="34300" marB="34300"/>
                </a:tc>
                <a:tc>
                  <a:txBody>
                    <a:bodyPr/>
                    <a:lstStyle/>
                    <a:p>
                      <a:pPr marL="0" marR="0" lvl="0" indent="0" algn="l" rtl="0">
                        <a:lnSpc>
                          <a:spcPct val="100000"/>
                        </a:lnSpc>
                        <a:spcBef>
                          <a:spcPts val="0"/>
                        </a:spcBef>
                        <a:spcAft>
                          <a:spcPts val="0"/>
                        </a:spcAft>
                        <a:buClr>
                          <a:srgbClr val="000000"/>
                        </a:buClr>
                        <a:buSzPts val="1400"/>
                        <a:buFont typeface="Arial"/>
                        <a:buNone/>
                      </a:pPr>
                      <a:r>
                        <a:rPr lang="ru" sz="1400" u="none" strike="noStrike" cap="none"/>
                        <a:t>unicos</a:t>
                      </a:r>
                      <a:endParaRPr sz="1400" u="none" strike="noStrike" cap="none"/>
                    </a:p>
                  </a:txBody>
                  <a:tcPr marL="68600" marR="68600" marT="34300" marB="34300"/>
                </a:tc>
              </a:tr>
              <a:tr h="274325">
                <a:tc>
                  <a:txBody>
                    <a:bodyPr/>
                    <a:lstStyle/>
                    <a:p>
                      <a:pPr marL="0" marR="0" lvl="0" indent="0" algn="ctr" rtl="0">
                        <a:lnSpc>
                          <a:spcPct val="100000"/>
                        </a:lnSpc>
                        <a:spcBef>
                          <a:spcPts val="0"/>
                        </a:spcBef>
                        <a:spcAft>
                          <a:spcPts val="0"/>
                        </a:spcAft>
                        <a:buClr>
                          <a:srgbClr val="000000"/>
                        </a:buClr>
                        <a:buSzPts val="1400"/>
                        <a:buFont typeface="Arial"/>
                        <a:buNone/>
                      </a:pPr>
                      <a:r>
                        <a:rPr lang="ru" sz="1400" u="none" strike="noStrike" cap="none"/>
                        <a:t>22</a:t>
                      </a:r>
                      <a:endParaRPr sz="1400" u="none" strike="noStrike" cap="none"/>
                    </a:p>
                  </a:txBody>
                  <a:tcPr marL="68600" marR="68600" marT="34300" marB="34300"/>
                </a:tc>
                <a:tc>
                  <a:txBody>
                    <a:bodyPr/>
                    <a:lstStyle/>
                    <a:p>
                      <a:pPr marL="0" marR="0" lvl="0" indent="0" algn="l" rtl="0">
                        <a:lnSpc>
                          <a:spcPct val="100000"/>
                        </a:lnSpc>
                        <a:spcBef>
                          <a:spcPts val="0"/>
                        </a:spcBef>
                        <a:spcAft>
                          <a:spcPts val="0"/>
                        </a:spcAft>
                        <a:buClr>
                          <a:srgbClr val="000000"/>
                        </a:buClr>
                        <a:buSzPts val="1400"/>
                        <a:buFont typeface="Arial"/>
                        <a:buNone/>
                      </a:pPr>
                      <a:r>
                        <a:rPr lang="ru" sz="1400" u="none" strike="noStrike" cap="none"/>
                        <a:t>doicos</a:t>
                      </a:r>
                      <a:endParaRPr sz="1400" u="none" strike="noStrike" cap="none"/>
                    </a:p>
                  </a:txBody>
                  <a:tcPr marL="68600" marR="68600" marT="34300" marB="34300"/>
                </a:tc>
              </a:tr>
            </a:tbl>
          </a:graphicData>
        </a:graphic>
      </p:graphicFrame>
      <p:pic>
        <p:nvPicPr>
          <p:cNvPr id="1170" name="Google Shape;1170;p63"/>
          <p:cNvPicPr preferRelativeResize="0"/>
          <p:nvPr/>
        </p:nvPicPr>
        <p:blipFill rotWithShape="1">
          <a:blip r:embed="rId3">
            <a:alphaModFix/>
          </a:blip>
          <a:srcRect/>
          <a:stretch/>
        </p:blipFill>
        <p:spPr>
          <a:xfrm>
            <a:off x="5772150" y="457200"/>
            <a:ext cx="1385888" cy="742950"/>
          </a:xfrm>
          <a:prstGeom prst="rect">
            <a:avLst/>
          </a:prstGeom>
          <a:noFill/>
          <a:ln>
            <a:noFill/>
          </a:ln>
        </p:spPr>
      </p:pic>
      <p:sp>
        <p:nvSpPr>
          <p:cNvPr id="1171" name="Google Shape;1171;p63"/>
          <p:cNvSpPr txBox="1"/>
          <p:nvPr/>
        </p:nvSpPr>
        <p:spPr>
          <a:xfrm>
            <a:off x="7029450" y="685800"/>
            <a:ext cx="320278" cy="253603"/>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200"/>
              <a:buFont typeface="Times New Roman"/>
              <a:buNone/>
            </a:pPr>
            <a:r>
              <a:rPr lang="ru" sz="1200" b="0" i="0" u="none" strike="noStrike" cap="none">
                <a:solidFill>
                  <a:schemeClr val="dk1"/>
                </a:solidFill>
                <a:latin typeface="Times New Roman"/>
                <a:ea typeface="Times New Roman"/>
                <a:cs typeface="Times New Roman"/>
                <a:sym typeface="Times New Roman"/>
              </a:rPr>
              <a:t>H</a:t>
            </a:r>
            <a:endParaRPr sz="1100" b="0" i="0" u="none" strike="noStrike" cap="none">
              <a:solidFill>
                <a:srgbClr val="000000"/>
              </a:solidFill>
              <a:latin typeface="Arial"/>
              <a:ea typeface="Arial"/>
              <a:cs typeface="Arial"/>
              <a:sym typeface="Arial"/>
            </a:endParaRPr>
          </a:p>
        </p:txBody>
      </p:sp>
      <p:pic>
        <p:nvPicPr>
          <p:cNvPr id="1172" name="Google Shape;1172;p63"/>
          <p:cNvPicPr preferRelativeResize="0"/>
          <p:nvPr/>
        </p:nvPicPr>
        <p:blipFill rotWithShape="1">
          <a:blip r:embed="rId4">
            <a:alphaModFix/>
          </a:blip>
          <a:srcRect/>
          <a:stretch/>
        </p:blipFill>
        <p:spPr>
          <a:xfrm>
            <a:off x="5829300" y="1485900"/>
            <a:ext cx="1200150" cy="1229916"/>
          </a:xfrm>
          <a:prstGeom prst="rect">
            <a:avLst/>
          </a:prstGeom>
          <a:noFill/>
          <a:ln>
            <a:noFill/>
          </a:ln>
        </p:spPr>
      </p:pic>
      <p:sp>
        <p:nvSpPr>
          <p:cNvPr id="1173" name="Google Shape;1173;p63"/>
          <p:cNvSpPr txBox="1"/>
          <p:nvPr/>
        </p:nvSpPr>
        <p:spPr>
          <a:xfrm>
            <a:off x="6915150" y="2171700"/>
            <a:ext cx="285750" cy="253603"/>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200"/>
              <a:buFont typeface="Times New Roman"/>
              <a:buNone/>
            </a:pPr>
            <a:r>
              <a:rPr lang="ru" sz="1200" b="0" i="0" u="none" strike="noStrike" cap="none">
                <a:solidFill>
                  <a:schemeClr val="dk1"/>
                </a:solidFill>
                <a:latin typeface="Times New Roman"/>
                <a:ea typeface="Times New Roman"/>
                <a:cs typeface="Times New Roman"/>
                <a:sym typeface="Times New Roman"/>
              </a:rPr>
              <a:t>H</a:t>
            </a:r>
            <a:endParaRPr sz="1100" b="0" i="0" u="none" strike="noStrike" cap="none">
              <a:solidFill>
                <a:srgbClr val="000000"/>
              </a:solidFill>
              <a:latin typeface="Arial"/>
              <a:ea typeface="Arial"/>
              <a:cs typeface="Arial"/>
              <a:sym typeface="Arial"/>
            </a:endParaRPr>
          </a:p>
        </p:txBody>
      </p:sp>
      <p:sp>
        <p:nvSpPr>
          <p:cNvPr id="1174" name="Google Shape;1174;p63"/>
          <p:cNvSpPr txBox="1"/>
          <p:nvPr/>
        </p:nvSpPr>
        <p:spPr>
          <a:xfrm>
            <a:off x="6115050" y="1200150"/>
            <a:ext cx="1371600" cy="277416"/>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1" u="none" strike="noStrike" cap="none">
                <a:solidFill>
                  <a:schemeClr val="dk1"/>
                </a:solidFill>
                <a:latin typeface="Arial"/>
                <a:ea typeface="Arial"/>
                <a:cs typeface="Arial"/>
                <a:sym typeface="Arial"/>
              </a:rPr>
              <a:t>n</a:t>
            </a:r>
            <a:r>
              <a:rPr lang="ru" sz="1400" b="0" i="0" u="none" strike="noStrike" cap="none">
                <a:solidFill>
                  <a:schemeClr val="dk1"/>
                </a:solidFill>
                <a:latin typeface="Arial"/>
                <a:ea typeface="Arial"/>
                <a:cs typeface="Arial"/>
                <a:sym typeface="Arial"/>
              </a:rPr>
              <a:t>-butane</a:t>
            </a:r>
            <a:endParaRPr sz="1400" b="0" i="1" u="none" strike="noStrike" cap="none">
              <a:solidFill>
                <a:schemeClr val="dk1"/>
              </a:solidFill>
              <a:latin typeface="Arial"/>
              <a:ea typeface="Arial"/>
              <a:cs typeface="Arial"/>
              <a:sym typeface="Arial"/>
            </a:endParaRPr>
          </a:p>
        </p:txBody>
      </p:sp>
      <p:sp>
        <p:nvSpPr>
          <p:cNvPr id="1175" name="Google Shape;1175;p63"/>
          <p:cNvSpPr txBox="1"/>
          <p:nvPr/>
        </p:nvSpPr>
        <p:spPr>
          <a:xfrm>
            <a:off x="6057900" y="2686050"/>
            <a:ext cx="1257300" cy="277416"/>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isobutane</a:t>
            </a:r>
            <a:endParaRPr sz="1100" b="0" i="0" u="none" strike="noStrike" cap="none">
              <a:solidFill>
                <a:srgbClr val="000000"/>
              </a:solidFill>
              <a:latin typeface="Arial"/>
              <a:ea typeface="Arial"/>
              <a:cs typeface="Arial"/>
              <a:sym typeface="Arial"/>
            </a:endParaRPr>
          </a:p>
        </p:txBody>
      </p:sp>
      <p:sp>
        <p:nvSpPr>
          <p:cNvPr id="1176" name="Google Shape;1176;p63"/>
          <p:cNvSpPr txBox="1"/>
          <p:nvPr/>
        </p:nvSpPr>
        <p:spPr>
          <a:xfrm>
            <a:off x="5886450" y="3600451"/>
            <a:ext cx="1543050" cy="346472"/>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Times New Roman"/>
              <a:buNone/>
            </a:pPr>
            <a:r>
              <a:rPr lang="ru" sz="1800" b="0" i="0" u="none" strike="noStrike" cap="none">
                <a:solidFill>
                  <a:schemeClr val="dk1"/>
                </a:solidFill>
                <a:latin typeface="Times New Roman"/>
                <a:ea typeface="Times New Roman"/>
                <a:cs typeface="Times New Roman"/>
                <a:sym typeface="Times New Roman"/>
              </a:rPr>
              <a:t>H  C  C  C  H</a:t>
            </a:r>
            <a:endParaRPr sz="1100" b="0" i="0" u="none" strike="noStrike" cap="none">
              <a:solidFill>
                <a:srgbClr val="000000"/>
              </a:solidFill>
              <a:latin typeface="Arial"/>
              <a:ea typeface="Arial"/>
              <a:cs typeface="Arial"/>
              <a:sym typeface="Arial"/>
            </a:endParaRPr>
          </a:p>
        </p:txBody>
      </p:sp>
      <p:cxnSp>
        <p:nvCxnSpPr>
          <p:cNvPr id="1177" name="Google Shape;1177;p63"/>
          <p:cNvCxnSpPr/>
          <p:nvPr/>
        </p:nvCxnSpPr>
        <p:spPr>
          <a:xfrm rot="-5400000">
            <a:off x="6172200" y="3543300"/>
            <a:ext cx="1191" cy="1191"/>
          </a:xfrm>
          <a:prstGeom prst="straightConnector1">
            <a:avLst/>
          </a:prstGeom>
          <a:noFill/>
          <a:ln w="9525" cap="flat" cmpd="sng">
            <a:solidFill>
              <a:schemeClr val="dk1"/>
            </a:solidFill>
            <a:prstDash val="solid"/>
            <a:miter lim="800000"/>
            <a:headEnd type="none" w="sm" len="sm"/>
            <a:tailEnd type="none" w="sm" len="sm"/>
          </a:ln>
        </p:spPr>
      </p:cxnSp>
      <p:cxnSp>
        <p:nvCxnSpPr>
          <p:cNvPr id="1178" name="Google Shape;1178;p63"/>
          <p:cNvCxnSpPr/>
          <p:nvPr/>
        </p:nvCxnSpPr>
        <p:spPr>
          <a:xfrm>
            <a:off x="6400800" y="3771900"/>
            <a:ext cx="57150" cy="1191"/>
          </a:xfrm>
          <a:prstGeom prst="straightConnector1">
            <a:avLst/>
          </a:prstGeom>
          <a:noFill/>
          <a:ln w="9525" cap="flat" cmpd="sng">
            <a:solidFill>
              <a:schemeClr val="dk1"/>
            </a:solidFill>
            <a:prstDash val="solid"/>
            <a:miter lim="800000"/>
            <a:headEnd type="none" w="sm" len="sm"/>
            <a:tailEnd type="none" w="sm" len="sm"/>
          </a:ln>
        </p:spPr>
      </p:cxnSp>
      <p:cxnSp>
        <p:nvCxnSpPr>
          <p:cNvPr id="1179" name="Google Shape;1179;p63"/>
          <p:cNvCxnSpPr/>
          <p:nvPr/>
        </p:nvCxnSpPr>
        <p:spPr>
          <a:xfrm>
            <a:off x="6629400" y="3771900"/>
            <a:ext cx="114300" cy="1191"/>
          </a:xfrm>
          <a:prstGeom prst="straightConnector1">
            <a:avLst/>
          </a:prstGeom>
          <a:noFill/>
          <a:ln w="9525" cap="flat" cmpd="sng">
            <a:solidFill>
              <a:schemeClr val="dk1"/>
            </a:solidFill>
            <a:prstDash val="solid"/>
            <a:miter lim="800000"/>
            <a:headEnd type="none" w="sm" len="sm"/>
            <a:tailEnd type="none" w="sm" len="sm"/>
          </a:ln>
        </p:spPr>
      </p:cxnSp>
      <p:sp>
        <p:nvSpPr>
          <p:cNvPr id="1180" name="Google Shape;1180;p63"/>
          <p:cNvSpPr txBox="1"/>
          <p:nvPr/>
        </p:nvSpPr>
        <p:spPr>
          <a:xfrm>
            <a:off x="6172200" y="4000501"/>
            <a:ext cx="942975" cy="622697"/>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Times New Roman"/>
              <a:buNone/>
            </a:pPr>
            <a:r>
              <a:rPr lang="ru" sz="1800" b="0" i="0" u="none" strike="noStrike" cap="none">
                <a:solidFill>
                  <a:schemeClr val="dk1"/>
                </a:solidFill>
                <a:latin typeface="Times New Roman"/>
                <a:ea typeface="Times New Roman"/>
                <a:cs typeface="Times New Roman"/>
                <a:sym typeface="Times New Roman"/>
              </a:rPr>
              <a:t>H</a:t>
            </a:r>
            <a:r>
              <a:rPr lang="ru" sz="1800" b="0" i="0" u="none" strike="noStrike" cap="none">
                <a:solidFill>
                  <a:schemeClr val="dk1"/>
                </a:solidFill>
                <a:latin typeface="Arial"/>
                <a:ea typeface="Arial"/>
                <a:cs typeface="Arial"/>
                <a:sym typeface="Arial"/>
              </a:rPr>
              <a:t> </a:t>
            </a:r>
            <a:r>
              <a:rPr lang="ru" sz="600" b="0" i="0" u="none" strike="noStrike" cap="none">
                <a:solidFill>
                  <a:schemeClr val="dk1"/>
                </a:solidFill>
                <a:latin typeface="Arial"/>
                <a:ea typeface="Arial"/>
                <a:cs typeface="Arial"/>
                <a:sym typeface="Arial"/>
              </a:rPr>
              <a:t>  </a:t>
            </a:r>
            <a:r>
              <a:rPr lang="ru" sz="1800" b="0" i="0" u="none" strike="noStrike" cap="none">
                <a:solidFill>
                  <a:schemeClr val="dk1"/>
                </a:solidFill>
                <a:latin typeface="Arial"/>
                <a:ea typeface="Arial"/>
                <a:cs typeface="Arial"/>
                <a:sym typeface="Arial"/>
              </a:rPr>
              <a:t>C  </a:t>
            </a:r>
            <a:r>
              <a:rPr lang="ru" sz="1800" b="0" i="0" u="none" strike="noStrike" cap="none">
                <a:solidFill>
                  <a:schemeClr val="dk1"/>
                </a:solidFill>
                <a:latin typeface="Times New Roman"/>
                <a:ea typeface="Times New Roman"/>
                <a:cs typeface="Times New Roman"/>
                <a:sym typeface="Times New Roman"/>
              </a:rPr>
              <a:t>H</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r>
              <a:rPr lang="ru" sz="1800" b="0" i="0" u="none" strike="noStrike" cap="none">
                <a:solidFill>
                  <a:schemeClr val="dk1"/>
                </a:solidFill>
                <a:latin typeface="Arial"/>
                <a:ea typeface="Arial"/>
                <a:cs typeface="Arial"/>
                <a:sym typeface="Arial"/>
              </a:rPr>
              <a:t>     </a:t>
            </a:r>
            <a:endParaRPr sz="1100" b="0" i="0" u="none" strike="noStrike" cap="none">
              <a:solidFill>
                <a:srgbClr val="000000"/>
              </a:solidFill>
              <a:latin typeface="Arial"/>
              <a:ea typeface="Arial"/>
              <a:cs typeface="Arial"/>
              <a:sym typeface="Arial"/>
            </a:endParaRPr>
          </a:p>
        </p:txBody>
      </p:sp>
      <p:sp>
        <p:nvSpPr>
          <p:cNvPr id="1181" name="Google Shape;1181;p63"/>
          <p:cNvSpPr txBox="1"/>
          <p:nvPr/>
        </p:nvSpPr>
        <p:spPr>
          <a:xfrm>
            <a:off x="6115050" y="3257551"/>
            <a:ext cx="1085850" cy="346472"/>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Arial"/>
              <a:buNone/>
            </a:pPr>
            <a:r>
              <a:rPr lang="ru" sz="1800" b="0" i="0" u="none" strike="noStrike" cap="none">
                <a:solidFill>
                  <a:schemeClr val="dk1"/>
                </a:solidFill>
                <a:latin typeface="Arial"/>
                <a:ea typeface="Arial"/>
                <a:cs typeface="Arial"/>
                <a:sym typeface="Arial"/>
              </a:rPr>
              <a:t> </a:t>
            </a:r>
            <a:r>
              <a:rPr lang="ru" sz="1800" b="0" i="0" u="none" strike="noStrike" cap="none">
                <a:solidFill>
                  <a:schemeClr val="dk1"/>
                </a:solidFill>
                <a:latin typeface="Times New Roman"/>
                <a:ea typeface="Times New Roman"/>
                <a:cs typeface="Times New Roman"/>
                <a:sym typeface="Times New Roman"/>
              </a:rPr>
              <a:t>H  </a:t>
            </a:r>
            <a:r>
              <a:rPr lang="ru" sz="1800" b="0" i="0" u="none" strike="noStrike" cap="none">
                <a:solidFill>
                  <a:schemeClr val="dk1"/>
                </a:solidFill>
                <a:latin typeface="Arial"/>
                <a:ea typeface="Arial"/>
                <a:cs typeface="Arial"/>
                <a:sym typeface="Arial"/>
              </a:rPr>
              <a:t>C  H</a:t>
            </a:r>
            <a:endParaRPr sz="1100" b="0" i="0" u="none" strike="noStrike" cap="none">
              <a:solidFill>
                <a:srgbClr val="000000"/>
              </a:solidFill>
              <a:latin typeface="Arial"/>
              <a:ea typeface="Arial"/>
              <a:cs typeface="Arial"/>
              <a:sym typeface="Arial"/>
            </a:endParaRPr>
          </a:p>
        </p:txBody>
      </p:sp>
      <p:cxnSp>
        <p:nvCxnSpPr>
          <p:cNvPr id="1182" name="Google Shape;1182;p63"/>
          <p:cNvCxnSpPr/>
          <p:nvPr/>
        </p:nvCxnSpPr>
        <p:spPr>
          <a:xfrm>
            <a:off x="6115050" y="3771900"/>
            <a:ext cx="57150" cy="1191"/>
          </a:xfrm>
          <a:prstGeom prst="straightConnector1">
            <a:avLst/>
          </a:prstGeom>
          <a:noFill/>
          <a:ln w="9525" cap="flat" cmpd="sng">
            <a:solidFill>
              <a:schemeClr val="dk1"/>
            </a:solidFill>
            <a:prstDash val="solid"/>
            <a:miter lim="800000"/>
            <a:headEnd type="none" w="sm" len="sm"/>
            <a:tailEnd type="none" w="sm" len="sm"/>
          </a:ln>
        </p:spPr>
      </p:cxnSp>
      <p:cxnSp>
        <p:nvCxnSpPr>
          <p:cNvPr id="1183" name="Google Shape;1183;p63"/>
          <p:cNvCxnSpPr/>
          <p:nvPr/>
        </p:nvCxnSpPr>
        <p:spPr>
          <a:xfrm>
            <a:off x="6400800" y="3429000"/>
            <a:ext cx="57150" cy="1191"/>
          </a:xfrm>
          <a:prstGeom prst="straightConnector1">
            <a:avLst/>
          </a:prstGeom>
          <a:noFill/>
          <a:ln w="9525" cap="flat" cmpd="sng">
            <a:solidFill>
              <a:schemeClr val="dk1"/>
            </a:solidFill>
            <a:prstDash val="solid"/>
            <a:miter lim="800000"/>
            <a:headEnd type="none" w="sm" len="sm"/>
            <a:tailEnd type="none" w="sm" len="sm"/>
          </a:ln>
        </p:spPr>
      </p:cxnSp>
      <p:cxnSp>
        <p:nvCxnSpPr>
          <p:cNvPr id="1184" name="Google Shape;1184;p63"/>
          <p:cNvCxnSpPr/>
          <p:nvPr/>
        </p:nvCxnSpPr>
        <p:spPr>
          <a:xfrm>
            <a:off x="6686550" y="4171950"/>
            <a:ext cx="57150" cy="1191"/>
          </a:xfrm>
          <a:prstGeom prst="straightConnector1">
            <a:avLst/>
          </a:prstGeom>
          <a:noFill/>
          <a:ln w="9525" cap="flat" cmpd="sng">
            <a:solidFill>
              <a:schemeClr val="dk1"/>
            </a:solidFill>
            <a:prstDash val="solid"/>
            <a:miter lim="800000"/>
            <a:headEnd type="none" w="sm" len="sm"/>
            <a:tailEnd type="none" w="sm" len="sm"/>
          </a:ln>
        </p:spPr>
      </p:cxnSp>
      <p:cxnSp>
        <p:nvCxnSpPr>
          <p:cNvPr id="1185" name="Google Shape;1185;p63"/>
          <p:cNvCxnSpPr/>
          <p:nvPr/>
        </p:nvCxnSpPr>
        <p:spPr>
          <a:xfrm>
            <a:off x="6400800" y="4171950"/>
            <a:ext cx="57150" cy="1191"/>
          </a:xfrm>
          <a:prstGeom prst="straightConnector1">
            <a:avLst/>
          </a:prstGeom>
          <a:noFill/>
          <a:ln w="9525" cap="flat" cmpd="sng">
            <a:solidFill>
              <a:schemeClr val="dk1"/>
            </a:solidFill>
            <a:prstDash val="solid"/>
            <a:miter lim="800000"/>
            <a:headEnd type="none" w="sm" len="sm"/>
            <a:tailEnd type="none" w="sm" len="sm"/>
          </a:ln>
        </p:spPr>
      </p:cxnSp>
      <p:cxnSp>
        <p:nvCxnSpPr>
          <p:cNvPr id="1186" name="Google Shape;1186;p63"/>
          <p:cNvCxnSpPr/>
          <p:nvPr/>
        </p:nvCxnSpPr>
        <p:spPr>
          <a:xfrm>
            <a:off x="6686550" y="3429000"/>
            <a:ext cx="57150" cy="1191"/>
          </a:xfrm>
          <a:prstGeom prst="straightConnector1">
            <a:avLst/>
          </a:prstGeom>
          <a:noFill/>
          <a:ln w="9525" cap="flat" cmpd="sng">
            <a:solidFill>
              <a:schemeClr val="dk1"/>
            </a:solidFill>
            <a:prstDash val="solid"/>
            <a:miter lim="800000"/>
            <a:headEnd type="none" w="sm" len="sm"/>
            <a:tailEnd type="none" w="sm" len="sm"/>
          </a:ln>
        </p:spPr>
      </p:cxnSp>
      <p:cxnSp>
        <p:nvCxnSpPr>
          <p:cNvPr id="1187" name="Google Shape;1187;p63"/>
          <p:cNvCxnSpPr/>
          <p:nvPr/>
        </p:nvCxnSpPr>
        <p:spPr>
          <a:xfrm>
            <a:off x="6972300" y="3771900"/>
            <a:ext cx="57150" cy="1191"/>
          </a:xfrm>
          <a:prstGeom prst="straightConnector1">
            <a:avLst/>
          </a:prstGeom>
          <a:noFill/>
          <a:ln w="9525" cap="flat" cmpd="sng">
            <a:solidFill>
              <a:schemeClr val="dk1"/>
            </a:solidFill>
            <a:prstDash val="solid"/>
            <a:miter lim="800000"/>
            <a:headEnd type="none" w="sm" len="sm"/>
            <a:tailEnd type="none" w="sm" len="sm"/>
          </a:ln>
        </p:spPr>
      </p:cxnSp>
      <p:sp>
        <p:nvSpPr>
          <p:cNvPr id="1188" name="Google Shape;1188;p63"/>
          <p:cNvSpPr txBox="1"/>
          <p:nvPr/>
        </p:nvSpPr>
        <p:spPr>
          <a:xfrm>
            <a:off x="6437711" y="2914651"/>
            <a:ext cx="305990" cy="346472"/>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Times New Roman"/>
              <a:buNone/>
            </a:pPr>
            <a:r>
              <a:rPr lang="ru" sz="1800" b="0" i="0" u="none" strike="noStrike" cap="none">
                <a:solidFill>
                  <a:schemeClr val="dk1"/>
                </a:solidFill>
                <a:latin typeface="Times New Roman"/>
                <a:ea typeface="Times New Roman"/>
                <a:cs typeface="Times New Roman"/>
                <a:sym typeface="Times New Roman"/>
              </a:rPr>
              <a:t>H</a:t>
            </a:r>
            <a:endParaRPr sz="1100" b="0" i="0" u="none" strike="noStrike" cap="none">
              <a:solidFill>
                <a:srgbClr val="000000"/>
              </a:solidFill>
              <a:latin typeface="Arial"/>
              <a:ea typeface="Arial"/>
              <a:cs typeface="Arial"/>
              <a:sym typeface="Arial"/>
            </a:endParaRPr>
          </a:p>
        </p:txBody>
      </p:sp>
      <p:cxnSp>
        <p:nvCxnSpPr>
          <p:cNvPr id="1189" name="Google Shape;1189;p63"/>
          <p:cNvCxnSpPr/>
          <p:nvPr/>
        </p:nvCxnSpPr>
        <p:spPr>
          <a:xfrm rot="5400000">
            <a:off x="6515100" y="3257550"/>
            <a:ext cx="115491" cy="1191"/>
          </a:xfrm>
          <a:prstGeom prst="straightConnector1">
            <a:avLst/>
          </a:prstGeom>
          <a:noFill/>
          <a:ln w="9525" cap="flat" cmpd="sng">
            <a:solidFill>
              <a:schemeClr val="dk1"/>
            </a:solidFill>
            <a:prstDash val="solid"/>
            <a:miter lim="800000"/>
            <a:headEnd type="none" w="sm" len="sm"/>
            <a:tailEnd type="none" w="sm" len="sm"/>
          </a:ln>
        </p:spPr>
      </p:cxnSp>
      <p:cxnSp>
        <p:nvCxnSpPr>
          <p:cNvPr id="1190" name="Google Shape;1190;p63"/>
          <p:cNvCxnSpPr/>
          <p:nvPr/>
        </p:nvCxnSpPr>
        <p:spPr>
          <a:xfrm rot="5400000">
            <a:off x="6515100" y="3600450"/>
            <a:ext cx="115491" cy="1191"/>
          </a:xfrm>
          <a:prstGeom prst="straightConnector1">
            <a:avLst/>
          </a:prstGeom>
          <a:noFill/>
          <a:ln w="9525" cap="flat" cmpd="sng">
            <a:solidFill>
              <a:schemeClr val="dk1"/>
            </a:solidFill>
            <a:prstDash val="solid"/>
            <a:miter lim="800000"/>
            <a:headEnd type="none" w="sm" len="sm"/>
            <a:tailEnd type="none" w="sm" len="sm"/>
          </a:ln>
        </p:spPr>
      </p:cxnSp>
      <p:cxnSp>
        <p:nvCxnSpPr>
          <p:cNvPr id="1191" name="Google Shape;1191;p63"/>
          <p:cNvCxnSpPr/>
          <p:nvPr/>
        </p:nvCxnSpPr>
        <p:spPr>
          <a:xfrm rot="5400000">
            <a:off x="6515100" y="4343400"/>
            <a:ext cx="115491" cy="1191"/>
          </a:xfrm>
          <a:prstGeom prst="straightConnector1">
            <a:avLst/>
          </a:prstGeom>
          <a:noFill/>
          <a:ln w="9525" cap="flat" cmpd="sng">
            <a:solidFill>
              <a:schemeClr val="dk1"/>
            </a:solidFill>
            <a:prstDash val="solid"/>
            <a:miter lim="800000"/>
            <a:headEnd type="none" w="sm" len="sm"/>
            <a:tailEnd type="none" w="sm" len="sm"/>
          </a:ln>
        </p:spPr>
      </p:cxnSp>
      <p:cxnSp>
        <p:nvCxnSpPr>
          <p:cNvPr id="1192" name="Google Shape;1192;p63"/>
          <p:cNvCxnSpPr/>
          <p:nvPr/>
        </p:nvCxnSpPr>
        <p:spPr>
          <a:xfrm rot="5400000">
            <a:off x="6515100" y="3943350"/>
            <a:ext cx="115491" cy="1191"/>
          </a:xfrm>
          <a:prstGeom prst="straightConnector1">
            <a:avLst/>
          </a:prstGeom>
          <a:noFill/>
          <a:ln w="9525" cap="flat" cmpd="sng">
            <a:solidFill>
              <a:schemeClr val="dk1"/>
            </a:solidFill>
            <a:prstDash val="solid"/>
            <a:miter lim="800000"/>
            <a:headEnd type="none" w="sm" len="sm"/>
            <a:tailEnd type="none" w="sm" len="sm"/>
          </a:ln>
        </p:spPr>
      </p:cxnSp>
      <p:sp>
        <p:nvSpPr>
          <p:cNvPr id="1193" name="Google Shape;1193;p63"/>
          <p:cNvSpPr/>
          <p:nvPr/>
        </p:nvSpPr>
        <p:spPr>
          <a:xfrm>
            <a:off x="6457950" y="4343401"/>
            <a:ext cx="305991" cy="346472"/>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Times New Roman"/>
              <a:buNone/>
            </a:pPr>
            <a:r>
              <a:rPr lang="ru" sz="1800" b="0" i="0" u="none" strike="noStrike" cap="none">
                <a:solidFill>
                  <a:schemeClr val="dk1"/>
                </a:solidFill>
                <a:latin typeface="Times New Roman"/>
                <a:ea typeface="Times New Roman"/>
                <a:cs typeface="Times New Roman"/>
                <a:sym typeface="Times New Roman"/>
              </a:rPr>
              <a:t>H</a:t>
            </a:r>
            <a:endParaRPr sz="1800" b="0" i="0" u="none" strike="noStrike" cap="none">
              <a:solidFill>
                <a:schemeClr val="dk1"/>
              </a:solidFill>
              <a:latin typeface="Arial"/>
              <a:ea typeface="Arial"/>
              <a:cs typeface="Arial"/>
              <a:sym typeface="Arial"/>
            </a:endParaRPr>
          </a:p>
        </p:txBody>
      </p:sp>
      <p:sp>
        <p:nvSpPr>
          <p:cNvPr id="1194" name="Google Shape;1194;p63"/>
          <p:cNvSpPr/>
          <p:nvPr/>
        </p:nvSpPr>
        <p:spPr>
          <a:xfrm flipH="1">
            <a:off x="5886450" y="3943351"/>
            <a:ext cx="285750" cy="346472"/>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Times New Roman"/>
              <a:buNone/>
            </a:pPr>
            <a:r>
              <a:rPr lang="ru" sz="1800" b="0" i="0" u="none" strike="noStrike" cap="none">
                <a:solidFill>
                  <a:schemeClr val="dk1"/>
                </a:solidFill>
                <a:latin typeface="Times New Roman"/>
                <a:ea typeface="Times New Roman"/>
                <a:cs typeface="Times New Roman"/>
                <a:sym typeface="Times New Roman"/>
              </a:rPr>
              <a:t>H</a:t>
            </a:r>
            <a:endParaRPr sz="1100" b="0" i="0" u="none" strike="noStrike" cap="none">
              <a:solidFill>
                <a:srgbClr val="000000"/>
              </a:solidFill>
              <a:latin typeface="Arial"/>
              <a:ea typeface="Arial"/>
              <a:cs typeface="Arial"/>
              <a:sym typeface="Arial"/>
            </a:endParaRPr>
          </a:p>
        </p:txBody>
      </p:sp>
      <p:sp>
        <p:nvSpPr>
          <p:cNvPr id="1195" name="Google Shape;1195;p63"/>
          <p:cNvSpPr/>
          <p:nvPr/>
        </p:nvSpPr>
        <p:spPr>
          <a:xfrm>
            <a:off x="5829300" y="3314701"/>
            <a:ext cx="305991" cy="346472"/>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Times New Roman"/>
              <a:buNone/>
            </a:pPr>
            <a:r>
              <a:rPr lang="ru" sz="1800" b="0" i="0" u="none" strike="noStrike" cap="none">
                <a:solidFill>
                  <a:schemeClr val="dk1"/>
                </a:solidFill>
                <a:latin typeface="Times New Roman"/>
                <a:ea typeface="Times New Roman"/>
                <a:cs typeface="Times New Roman"/>
                <a:sym typeface="Times New Roman"/>
              </a:rPr>
              <a:t>H</a:t>
            </a:r>
            <a:endParaRPr sz="1100" b="0" i="0" u="none" strike="noStrike" cap="none">
              <a:solidFill>
                <a:srgbClr val="000000"/>
              </a:solidFill>
              <a:latin typeface="Arial"/>
              <a:ea typeface="Arial"/>
              <a:cs typeface="Arial"/>
              <a:sym typeface="Arial"/>
            </a:endParaRPr>
          </a:p>
        </p:txBody>
      </p:sp>
      <p:sp>
        <p:nvSpPr>
          <p:cNvPr id="1196" name="Google Shape;1196;p63"/>
          <p:cNvSpPr/>
          <p:nvPr/>
        </p:nvSpPr>
        <p:spPr>
          <a:xfrm>
            <a:off x="7086600" y="3200401"/>
            <a:ext cx="305991" cy="346472"/>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Times New Roman"/>
              <a:buNone/>
            </a:pPr>
            <a:r>
              <a:rPr lang="ru" sz="1800" b="0" i="0" u="none" strike="noStrike" cap="none">
                <a:solidFill>
                  <a:schemeClr val="dk1"/>
                </a:solidFill>
                <a:latin typeface="Times New Roman"/>
                <a:ea typeface="Times New Roman"/>
                <a:cs typeface="Times New Roman"/>
                <a:sym typeface="Times New Roman"/>
              </a:rPr>
              <a:t>H</a:t>
            </a:r>
            <a:endParaRPr sz="1100" b="0" i="0" u="none" strike="noStrike" cap="none">
              <a:solidFill>
                <a:srgbClr val="000000"/>
              </a:solidFill>
              <a:latin typeface="Arial"/>
              <a:ea typeface="Arial"/>
              <a:cs typeface="Arial"/>
              <a:sym typeface="Arial"/>
            </a:endParaRPr>
          </a:p>
        </p:txBody>
      </p:sp>
      <p:sp>
        <p:nvSpPr>
          <p:cNvPr id="1197" name="Google Shape;1197;p63"/>
          <p:cNvSpPr/>
          <p:nvPr/>
        </p:nvSpPr>
        <p:spPr>
          <a:xfrm>
            <a:off x="7029450" y="4000501"/>
            <a:ext cx="305991" cy="346472"/>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Times New Roman"/>
              <a:buNone/>
            </a:pPr>
            <a:r>
              <a:rPr lang="ru" sz="1800" b="0" i="0" u="none" strike="noStrike" cap="none">
                <a:solidFill>
                  <a:schemeClr val="dk1"/>
                </a:solidFill>
                <a:latin typeface="Times New Roman"/>
                <a:ea typeface="Times New Roman"/>
                <a:cs typeface="Times New Roman"/>
                <a:sym typeface="Times New Roman"/>
              </a:rPr>
              <a:t>H</a:t>
            </a:r>
            <a:endParaRPr sz="1100" b="0" i="0" u="none" strike="noStrike" cap="none">
              <a:solidFill>
                <a:srgbClr val="000000"/>
              </a:solidFill>
              <a:latin typeface="Arial"/>
              <a:ea typeface="Arial"/>
              <a:cs typeface="Arial"/>
              <a:sym typeface="Arial"/>
            </a:endParaRPr>
          </a:p>
        </p:txBody>
      </p:sp>
      <p:cxnSp>
        <p:nvCxnSpPr>
          <p:cNvPr id="1198" name="Google Shape;1198;p63"/>
          <p:cNvCxnSpPr/>
          <p:nvPr/>
        </p:nvCxnSpPr>
        <p:spPr>
          <a:xfrm rot="5400000">
            <a:off x="6115050" y="3829050"/>
            <a:ext cx="171450" cy="171450"/>
          </a:xfrm>
          <a:prstGeom prst="straightConnector1">
            <a:avLst/>
          </a:prstGeom>
          <a:noFill/>
          <a:ln w="9525" cap="flat" cmpd="sng">
            <a:solidFill>
              <a:schemeClr val="dk1"/>
            </a:solidFill>
            <a:prstDash val="solid"/>
            <a:miter lim="800000"/>
            <a:headEnd type="none" w="sm" len="sm"/>
            <a:tailEnd type="none" w="sm" len="sm"/>
          </a:ln>
        </p:spPr>
      </p:cxnSp>
      <p:cxnSp>
        <p:nvCxnSpPr>
          <p:cNvPr id="1199" name="Google Shape;1199;p63"/>
          <p:cNvCxnSpPr/>
          <p:nvPr/>
        </p:nvCxnSpPr>
        <p:spPr>
          <a:xfrm rot="10800000">
            <a:off x="6057900" y="3543300"/>
            <a:ext cx="228600" cy="171450"/>
          </a:xfrm>
          <a:prstGeom prst="straightConnector1">
            <a:avLst/>
          </a:prstGeom>
          <a:noFill/>
          <a:ln w="9525" cap="flat" cmpd="sng">
            <a:solidFill>
              <a:schemeClr val="dk1"/>
            </a:solidFill>
            <a:prstDash val="solid"/>
            <a:miter lim="800000"/>
            <a:headEnd type="none" w="sm" len="sm"/>
            <a:tailEnd type="none" w="sm" len="sm"/>
          </a:ln>
        </p:spPr>
      </p:cxnSp>
      <p:cxnSp>
        <p:nvCxnSpPr>
          <p:cNvPr id="1200" name="Google Shape;1200;p63"/>
          <p:cNvCxnSpPr/>
          <p:nvPr/>
        </p:nvCxnSpPr>
        <p:spPr>
          <a:xfrm rot="-5400000">
            <a:off x="6915150" y="3429000"/>
            <a:ext cx="228600" cy="228600"/>
          </a:xfrm>
          <a:prstGeom prst="straightConnector1">
            <a:avLst/>
          </a:prstGeom>
          <a:noFill/>
          <a:ln w="9525" cap="flat" cmpd="sng">
            <a:solidFill>
              <a:schemeClr val="dk1"/>
            </a:solidFill>
            <a:prstDash val="solid"/>
            <a:miter lim="800000"/>
            <a:headEnd type="none" w="sm" len="sm"/>
            <a:tailEnd type="none" w="sm" len="sm"/>
          </a:ln>
        </p:spPr>
      </p:cxnSp>
      <p:cxnSp>
        <p:nvCxnSpPr>
          <p:cNvPr id="1201" name="Google Shape;1201;p63"/>
          <p:cNvCxnSpPr/>
          <p:nvPr/>
        </p:nvCxnSpPr>
        <p:spPr>
          <a:xfrm rot="-5400000" flipH="1">
            <a:off x="6915150" y="3886200"/>
            <a:ext cx="171450" cy="171450"/>
          </a:xfrm>
          <a:prstGeom prst="straightConnector1">
            <a:avLst/>
          </a:prstGeom>
          <a:noFill/>
          <a:ln w="9525" cap="flat" cmpd="sng">
            <a:solidFill>
              <a:schemeClr val="dk1"/>
            </a:solidFill>
            <a:prstDash val="solid"/>
            <a:miter lim="800000"/>
            <a:headEnd type="none" w="sm" len="sm"/>
            <a:tailEnd type="none" w="sm" len="sm"/>
          </a:ln>
        </p:spPr>
      </p:cxnSp>
      <p:sp>
        <p:nvSpPr>
          <p:cNvPr id="1202" name="Google Shape;1202;p63"/>
          <p:cNvSpPr txBox="1"/>
          <p:nvPr/>
        </p:nvSpPr>
        <p:spPr>
          <a:xfrm>
            <a:off x="5829300" y="1"/>
            <a:ext cx="2057400" cy="392906"/>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2100"/>
              <a:buFont typeface="Arial"/>
              <a:buNone/>
            </a:pPr>
            <a:r>
              <a:rPr lang="ru" sz="2100" b="1" i="0" u="sng" strike="noStrike" cap="none">
                <a:solidFill>
                  <a:schemeClr val="dk1"/>
                </a:solidFill>
                <a:latin typeface="Arial"/>
                <a:ea typeface="Arial"/>
                <a:cs typeface="Arial"/>
                <a:sym typeface="Arial"/>
              </a:rPr>
              <a:t>Examples</a:t>
            </a:r>
            <a:endParaRPr sz="1100" b="0" i="0" u="none" strike="noStrike" cap="none">
              <a:solidFill>
                <a:srgbClr val="000000"/>
              </a:solidFill>
              <a:latin typeface="Arial"/>
              <a:ea typeface="Arial"/>
              <a:cs typeface="Arial"/>
              <a:sym typeface="Arial"/>
            </a:endParaRPr>
          </a:p>
        </p:txBody>
      </p:sp>
      <p:sp>
        <p:nvSpPr>
          <p:cNvPr id="1203" name="Google Shape;1203;p63"/>
          <p:cNvSpPr txBox="1"/>
          <p:nvPr/>
        </p:nvSpPr>
        <p:spPr>
          <a:xfrm>
            <a:off x="6229350" y="4686300"/>
            <a:ext cx="1543050" cy="277416"/>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neopentane</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207"/>
        <p:cNvGrpSpPr/>
        <p:nvPr/>
      </p:nvGrpSpPr>
      <p:grpSpPr>
        <a:xfrm>
          <a:off x="0" y="0"/>
          <a:ext cx="0" cy="0"/>
          <a:chOff x="0" y="0"/>
          <a:chExt cx="0" cy="0"/>
        </a:xfrm>
      </p:grpSpPr>
      <p:sp>
        <p:nvSpPr>
          <p:cNvPr id="1208" name="Google Shape;1208;p64"/>
          <p:cNvSpPr txBox="1">
            <a:spLocks noGrp="1"/>
          </p:cNvSpPr>
          <p:nvPr>
            <p:ph type="title"/>
          </p:nvPr>
        </p:nvSpPr>
        <p:spPr>
          <a:xfrm>
            <a:off x="251520" y="97092"/>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2800"/>
              <a:buFont typeface="Calibri"/>
              <a:buNone/>
            </a:pPr>
            <a:r>
              <a:rPr lang="ru" sz="3959"/>
              <a:t>IUPAC</a:t>
            </a:r>
            <a:endParaRPr sz="3959"/>
          </a:p>
        </p:txBody>
      </p:sp>
      <p:sp>
        <p:nvSpPr>
          <p:cNvPr id="1209" name="Google Shape;1209;p64"/>
          <p:cNvSpPr txBox="1">
            <a:spLocks noGrp="1"/>
          </p:cNvSpPr>
          <p:nvPr>
            <p:ph type="body" idx="1"/>
          </p:nvPr>
        </p:nvSpPr>
        <p:spPr>
          <a:xfrm>
            <a:off x="311700" y="923875"/>
            <a:ext cx="8520600" cy="34164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Clr>
                <a:schemeClr val="dk1"/>
              </a:buClr>
              <a:buSzPts val="1800"/>
              <a:buChar char="●"/>
            </a:pPr>
            <a:r>
              <a:rPr lang="ru" sz="2960"/>
              <a:t>a logical systematic approach is needed. To achieve this aim an internationally recognized system of nomenclature devised by the </a:t>
            </a:r>
            <a:r>
              <a:rPr lang="ru" sz="2960">
                <a:solidFill>
                  <a:schemeClr val="accent1"/>
                </a:solidFill>
              </a:rPr>
              <a:t>I</a:t>
            </a:r>
            <a:r>
              <a:rPr lang="ru" sz="2960"/>
              <a:t>nternational </a:t>
            </a:r>
            <a:r>
              <a:rPr lang="ru" sz="2960">
                <a:solidFill>
                  <a:schemeClr val="accent1"/>
                </a:solidFill>
              </a:rPr>
              <a:t>U</a:t>
            </a:r>
            <a:r>
              <a:rPr lang="ru" sz="2960"/>
              <a:t>nion of </a:t>
            </a:r>
            <a:r>
              <a:rPr lang="ru" sz="2960">
                <a:solidFill>
                  <a:schemeClr val="accent1"/>
                </a:solidFill>
              </a:rPr>
              <a:t>P</a:t>
            </a:r>
            <a:r>
              <a:rPr lang="ru" sz="2960"/>
              <a:t>ure &amp; </a:t>
            </a:r>
            <a:r>
              <a:rPr lang="ru" sz="2960">
                <a:solidFill>
                  <a:schemeClr val="accent1"/>
                </a:solidFill>
              </a:rPr>
              <a:t>A</a:t>
            </a:r>
            <a:r>
              <a:rPr lang="ru" sz="2960"/>
              <a:t>pplied </a:t>
            </a:r>
            <a:r>
              <a:rPr lang="ru" sz="2960">
                <a:solidFill>
                  <a:schemeClr val="accent1"/>
                </a:solidFill>
              </a:rPr>
              <a:t>C</a:t>
            </a:r>
            <a:r>
              <a:rPr lang="ru" sz="2960"/>
              <a:t>hemistry (IUPAC) was used. </a:t>
            </a:r>
            <a:endParaRPr/>
          </a:p>
          <a:p>
            <a:pPr marL="457200" lvl="0" indent="-228600" algn="l" rtl="0">
              <a:lnSpc>
                <a:spcPct val="100000"/>
              </a:lnSpc>
              <a:spcBef>
                <a:spcPts val="0"/>
              </a:spcBef>
              <a:spcAft>
                <a:spcPts val="0"/>
              </a:spcAft>
              <a:buClr>
                <a:schemeClr val="dk1"/>
              </a:buClr>
              <a:buSzPts val="1800"/>
              <a:buNone/>
            </a:pPr>
            <a:endParaRPr sz="2960"/>
          </a:p>
          <a:p>
            <a:pPr marL="457200" lvl="0" indent="-342900" algn="l" rtl="0">
              <a:lnSpc>
                <a:spcPct val="100000"/>
              </a:lnSpc>
              <a:spcBef>
                <a:spcPts val="0"/>
              </a:spcBef>
              <a:spcAft>
                <a:spcPts val="0"/>
              </a:spcAft>
              <a:buClr>
                <a:schemeClr val="accent1"/>
              </a:buClr>
              <a:buSzPts val="1800"/>
              <a:buChar char="●"/>
            </a:pPr>
            <a:r>
              <a:rPr lang="ru" sz="2775" i="1">
                <a:solidFill>
                  <a:schemeClr val="accent1"/>
                </a:solidFill>
              </a:rPr>
              <a:t>Advantages</a:t>
            </a:r>
            <a:r>
              <a:rPr lang="ru" sz="2775"/>
              <a:t>: Knowing the rules for naming, one can determine the correct structure. </a:t>
            </a:r>
            <a:endParaRPr/>
          </a:p>
          <a:p>
            <a:pPr marL="457200" lvl="0" indent="-342900" algn="l" rtl="0">
              <a:lnSpc>
                <a:spcPct val="100000"/>
              </a:lnSpc>
              <a:spcBef>
                <a:spcPts val="0"/>
              </a:spcBef>
              <a:spcAft>
                <a:spcPts val="0"/>
              </a:spcAft>
              <a:buClr>
                <a:schemeClr val="accent1"/>
              </a:buClr>
              <a:buSzPts val="1800"/>
              <a:buChar char="●"/>
            </a:pPr>
            <a:r>
              <a:rPr lang="ru" sz="2775" i="1">
                <a:solidFill>
                  <a:schemeClr val="accent1"/>
                </a:solidFill>
              </a:rPr>
              <a:t>Disadvantage</a:t>
            </a:r>
            <a:r>
              <a:rPr lang="ru" sz="2775"/>
              <a:t>: Can be cumbersome; e.g. IUPAC name for cubane  pentacyclo[4.2.0.02,5.03,8.04,7]octane</a:t>
            </a:r>
            <a:endParaRPr sz="2775"/>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214"/>
        <p:cNvGrpSpPr/>
        <p:nvPr/>
      </p:nvGrpSpPr>
      <p:grpSpPr>
        <a:xfrm>
          <a:off x="0" y="0"/>
          <a:ext cx="0" cy="0"/>
          <a:chOff x="0" y="0"/>
          <a:chExt cx="0" cy="0"/>
        </a:xfrm>
      </p:grpSpPr>
      <p:sp>
        <p:nvSpPr>
          <p:cNvPr id="1215" name="Google Shape;1215;p65"/>
          <p:cNvSpPr txBox="1">
            <a:spLocks noGrp="1"/>
          </p:cNvSpPr>
          <p:nvPr>
            <p:ph type="title"/>
          </p:nvPr>
        </p:nvSpPr>
        <p:spPr>
          <a:xfrm>
            <a:off x="1485900" y="171450"/>
            <a:ext cx="6172200" cy="85725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ru" sz="1100"/>
              <a:t/>
            </a:r>
            <a:br>
              <a:rPr lang="ru" sz="1100"/>
            </a:br>
            <a:r>
              <a:rPr lang="ru" sz="2100" b="1" u="sng">
                <a:solidFill>
                  <a:srgbClr val="0303BD"/>
                </a:solidFill>
              </a:rPr>
              <a:t>Systematic System of Nomenclature</a:t>
            </a:r>
            <a:r>
              <a:rPr lang="ru" sz="2100">
                <a:solidFill>
                  <a:srgbClr val="0303BD"/>
                </a:solidFill>
              </a:rPr>
              <a:t> (</a:t>
            </a:r>
            <a:r>
              <a:rPr lang="ru" sz="2100" b="1" u="sng">
                <a:solidFill>
                  <a:srgbClr val="0303BD"/>
                </a:solidFill>
              </a:rPr>
              <a:t>IUPAC</a:t>
            </a:r>
            <a:r>
              <a:rPr lang="ru" sz="2100">
                <a:solidFill>
                  <a:srgbClr val="0303BD"/>
                </a:solidFill>
              </a:rPr>
              <a:t>)</a:t>
            </a:r>
            <a:endParaRPr sz="1100" b="1" u="sng">
              <a:solidFill>
                <a:srgbClr val="0303BD"/>
              </a:solidFill>
            </a:endParaRPr>
          </a:p>
        </p:txBody>
      </p:sp>
      <p:sp>
        <p:nvSpPr>
          <p:cNvPr id="1216" name="Google Shape;1216;p65"/>
          <p:cNvSpPr/>
          <p:nvPr/>
        </p:nvSpPr>
        <p:spPr>
          <a:xfrm>
            <a:off x="1257300" y="1200151"/>
            <a:ext cx="6629400" cy="3559436"/>
          </a:xfrm>
          <a:prstGeom prst="rect">
            <a:avLst/>
          </a:prstGeom>
          <a:noFill/>
          <a:ln>
            <a:noFill/>
          </a:ln>
        </p:spPr>
        <p:txBody>
          <a:bodyPr spcFirstLastPara="1" wrap="square" lIns="68575" tIns="34275" rIns="68575" bIns="34275" anchor="t" anchorCtr="0">
            <a:noAutofit/>
          </a:bodyPr>
          <a:lstStyle/>
          <a:p>
            <a:pPr marL="0" marR="0" lvl="0" indent="-114300" algn="l" rtl="0">
              <a:lnSpc>
                <a:spcPct val="90000"/>
              </a:lnSpc>
              <a:spcBef>
                <a:spcPts val="0"/>
              </a:spcBef>
              <a:spcAft>
                <a:spcPts val="0"/>
              </a:spcAft>
              <a:buClr>
                <a:schemeClr val="dk1"/>
              </a:buClr>
              <a:buSzPts val="1800"/>
              <a:buFont typeface="Arial"/>
              <a:buChar char="•"/>
            </a:pPr>
            <a:r>
              <a:rPr lang="ru" sz="1800" b="0" i="0" u="none" strike="noStrike" cap="none">
                <a:solidFill>
                  <a:schemeClr val="dk1"/>
                </a:solidFill>
                <a:latin typeface="Arial"/>
                <a:ea typeface="Arial"/>
                <a:cs typeface="Arial"/>
                <a:sym typeface="Arial"/>
              </a:rPr>
              <a:t>Find the longest continuous  chain of carbon atoms.</a:t>
            </a:r>
            <a:endParaRPr sz="1100" b="0" i="0" u="none" strike="noStrike" cap="none">
              <a:solidFill>
                <a:srgbClr val="000000"/>
              </a:solidFill>
              <a:latin typeface="Arial"/>
              <a:ea typeface="Arial"/>
              <a:cs typeface="Arial"/>
              <a:sym typeface="Arial"/>
            </a:endParaRPr>
          </a:p>
          <a:p>
            <a:pPr marL="0" marR="0" lvl="0" indent="-114300" algn="l" rtl="0">
              <a:lnSpc>
                <a:spcPct val="90000"/>
              </a:lnSpc>
              <a:spcBef>
                <a:spcPts val="0"/>
              </a:spcBef>
              <a:spcAft>
                <a:spcPts val="0"/>
              </a:spcAft>
              <a:buClr>
                <a:schemeClr val="dk1"/>
              </a:buClr>
              <a:buSzPts val="1800"/>
              <a:buFont typeface="Arial"/>
              <a:buChar char="•"/>
            </a:pPr>
            <a:r>
              <a:rPr lang="ru" sz="1800" b="0" i="0" u="none" strike="noStrike" cap="none">
                <a:solidFill>
                  <a:schemeClr val="dk1"/>
                </a:solidFill>
                <a:latin typeface="Arial"/>
                <a:ea typeface="Arial"/>
                <a:cs typeface="Arial"/>
                <a:sym typeface="Arial"/>
              </a:rPr>
              <a:t>Use a Latin root corresponding to the number of carbons in the</a:t>
            </a:r>
            <a:endParaRPr sz="11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1800"/>
              <a:buFont typeface="Arial"/>
              <a:buNone/>
            </a:pPr>
            <a:r>
              <a:rPr lang="ru" sz="1800" b="0" i="0" u="none" strike="noStrike" cap="none">
                <a:solidFill>
                  <a:schemeClr val="dk1"/>
                </a:solidFill>
                <a:latin typeface="Arial"/>
                <a:ea typeface="Arial"/>
                <a:cs typeface="Arial"/>
                <a:sym typeface="Arial"/>
              </a:rPr>
              <a:t>  longest chain of carbons.</a:t>
            </a:r>
            <a:endParaRPr sz="1100" b="0" i="0" u="none" strike="noStrike" cap="none">
              <a:solidFill>
                <a:srgbClr val="000000"/>
              </a:solidFill>
              <a:latin typeface="Arial"/>
              <a:ea typeface="Arial"/>
              <a:cs typeface="Arial"/>
              <a:sym typeface="Arial"/>
            </a:endParaRPr>
          </a:p>
          <a:p>
            <a:pPr marL="0" marR="0" lvl="0" indent="-114300" algn="l" rtl="0">
              <a:lnSpc>
                <a:spcPct val="90000"/>
              </a:lnSpc>
              <a:spcBef>
                <a:spcPts val="0"/>
              </a:spcBef>
              <a:spcAft>
                <a:spcPts val="0"/>
              </a:spcAft>
              <a:buClr>
                <a:schemeClr val="dk1"/>
              </a:buClr>
              <a:buSzPts val="1800"/>
              <a:buFont typeface="Arial"/>
              <a:buChar char="•"/>
            </a:pPr>
            <a:r>
              <a:rPr lang="ru" sz="1800" b="0" i="0" u="none" strike="noStrike" cap="none">
                <a:solidFill>
                  <a:schemeClr val="dk1"/>
                </a:solidFill>
                <a:latin typeface="Arial"/>
                <a:ea typeface="Arial"/>
                <a:cs typeface="Arial"/>
                <a:sym typeface="Arial"/>
              </a:rPr>
              <a:t>Follow the root with the suffix of “ane” for alkanes</a:t>
            </a:r>
            <a:endParaRPr sz="1100" b="0" i="0" u="none" strike="noStrike" cap="none">
              <a:solidFill>
                <a:srgbClr val="000000"/>
              </a:solidFill>
              <a:latin typeface="Arial"/>
              <a:ea typeface="Arial"/>
              <a:cs typeface="Arial"/>
              <a:sym typeface="Arial"/>
            </a:endParaRPr>
          </a:p>
          <a:p>
            <a:pPr marL="0" marR="0" lvl="0" indent="-114300" algn="l" rtl="0">
              <a:lnSpc>
                <a:spcPct val="90000"/>
              </a:lnSpc>
              <a:spcBef>
                <a:spcPts val="0"/>
              </a:spcBef>
              <a:spcAft>
                <a:spcPts val="0"/>
              </a:spcAft>
              <a:buClr>
                <a:schemeClr val="dk1"/>
              </a:buClr>
              <a:buSzPts val="1800"/>
              <a:buFont typeface="Arial"/>
              <a:buChar char="•"/>
            </a:pPr>
            <a:r>
              <a:rPr lang="ru" sz="1800" b="0" i="0" u="none" strike="noStrike" cap="none">
                <a:solidFill>
                  <a:schemeClr val="dk1"/>
                </a:solidFill>
                <a:latin typeface="Arial"/>
                <a:ea typeface="Arial"/>
                <a:cs typeface="Arial"/>
                <a:sym typeface="Arial"/>
              </a:rPr>
              <a:t>Carbon atoms not included in the chain are named as </a:t>
            </a:r>
            <a:endParaRPr sz="11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1800"/>
              <a:buFont typeface="Arial"/>
              <a:buNone/>
            </a:pPr>
            <a:r>
              <a:rPr lang="ru" sz="1800" b="0" i="0" u="none" strike="noStrike" cap="none">
                <a:solidFill>
                  <a:schemeClr val="dk1"/>
                </a:solidFill>
                <a:latin typeface="Arial"/>
                <a:ea typeface="Arial"/>
                <a:cs typeface="Arial"/>
                <a:sym typeface="Arial"/>
              </a:rPr>
              <a:t>  </a:t>
            </a:r>
            <a:r>
              <a:rPr lang="ru" sz="1800" b="1" i="0" u="sng" strike="noStrike" cap="none">
                <a:solidFill>
                  <a:srgbClr val="0303BD"/>
                </a:solidFill>
                <a:latin typeface="Arial"/>
                <a:ea typeface="Arial"/>
                <a:cs typeface="Arial"/>
                <a:sym typeface="Arial"/>
              </a:rPr>
              <a:t>substituents</a:t>
            </a:r>
            <a:r>
              <a:rPr lang="ru" sz="1800" b="0" i="0" u="none" strike="noStrike" cap="none">
                <a:solidFill>
                  <a:schemeClr val="dk1"/>
                </a:solidFill>
                <a:latin typeface="Arial"/>
                <a:ea typeface="Arial"/>
                <a:cs typeface="Arial"/>
                <a:sym typeface="Arial"/>
              </a:rPr>
              <a:t> preceding the root name with Latin root followed </a:t>
            </a:r>
            <a:endParaRPr sz="11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1800"/>
              <a:buFont typeface="Arial"/>
              <a:buNone/>
            </a:pPr>
            <a:r>
              <a:rPr lang="ru" sz="1800" b="0" i="0" u="none" strike="noStrike" cap="none">
                <a:solidFill>
                  <a:schemeClr val="dk1"/>
                </a:solidFill>
                <a:latin typeface="Arial"/>
                <a:ea typeface="Arial"/>
                <a:cs typeface="Arial"/>
                <a:sym typeface="Arial"/>
              </a:rPr>
              <a:t>  by “yl” suffix.</a:t>
            </a:r>
            <a:endParaRPr sz="1100" b="0" i="0" u="none" strike="noStrike" cap="none">
              <a:solidFill>
                <a:srgbClr val="000000"/>
              </a:solidFill>
              <a:latin typeface="Arial"/>
              <a:ea typeface="Arial"/>
              <a:cs typeface="Arial"/>
              <a:sym typeface="Arial"/>
            </a:endParaRPr>
          </a:p>
          <a:p>
            <a:pPr marL="0" marR="0" lvl="0" indent="-114300" algn="l" rtl="0">
              <a:lnSpc>
                <a:spcPct val="90000"/>
              </a:lnSpc>
              <a:spcBef>
                <a:spcPts val="0"/>
              </a:spcBef>
              <a:spcAft>
                <a:spcPts val="0"/>
              </a:spcAft>
              <a:buClr>
                <a:schemeClr val="dk1"/>
              </a:buClr>
              <a:buSzPts val="1800"/>
              <a:buFont typeface="Arial"/>
              <a:buChar char="•"/>
            </a:pPr>
            <a:r>
              <a:rPr lang="ru" sz="1800" b="0" i="0" u="none" strike="noStrike" cap="none">
                <a:solidFill>
                  <a:schemeClr val="dk1"/>
                </a:solidFill>
                <a:latin typeface="Arial"/>
                <a:ea typeface="Arial"/>
                <a:cs typeface="Arial"/>
                <a:sym typeface="Arial"/>
              </a:rPr>
              <a:t>Number the carbons, starting closest to the first branch.</a:t>
            </a:r>
            <a:endParaRPr sz="1100" b="0" i="0" u="none" strike="noStrike" cap="none">
              <a:solidFill>
                <a:srgbClr val="000000"/>
              </a:solidFill>
              <a:latin typeface="Arial"/>
              <a:ea typeface="Arial"/>
              <a:cs typeface="Arial"/>
              <a:sym typeface="Arial"/>
            </a:endParaRPr>
          </a:p>
          <a:p>
            <a:pPr marL="0" marR="0" lvl="0" indent="-114300" algn="l" rtl="0">
              <a:lnSpc>
                <a:spcPct val="90000"/>
              </a:lnSpc>
              <a:spcBef>
                <a:spcPts val="0"/>
              </a:spcBef>
              <a:spcAft>
                <a:spcPts val="0"/>
              </a:spcAft>
              <a:buClr>
                <a:schemeClr val="dk1"/>
              </a:buClr>
              <a:buSzPts val="1800"/>
              <a:buFont typeface="Arial"/>
              <a:buChar char="•"/>
            </a:pPr>
            <a:r>
              <a:rPr lang="ru" sz="1800" b="0" i="0" u="none" strike="noStrike" cap="none">
                <a:solidFill>
                  <a:schemeClr val="dk1"/>
                </a:solidFill>
                <a:latin typeface="Arial"/>
                <a:ea typeface="Arial"/>
                <a:cs typeface="Arial"/>
                <a:sym typeface="Arial"/>
              </a:rPr>
              <a:t>Name the substituent's attached to the chain, using the carbon</a:t>
            </a:r>
            <a:endParaRPr sz="11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1800"/>
              <a:buFont typeface="Arial"/>
              <a:buNone/>
            </a:pPr>
            <a:r>
              <a:rPr lang="ru" sz="1800" b="0" i="0" u="none" strike="noStrike" cap="none">
                <a:solidFill>
                  <a:schemeClr val="dk1"/>
                </a:solidFill>
                <a:latin typeface="Arial"/>
                <a:ea typeface="Arial"/>
                <a:cs typeface="Arial"/>
                <a:sym typeface="Arial"/>
              </a:rPr>
              <a:t>  number as the locator in alphabetical order.</a:t>
            </a:r>
            <a:endParaRPr sz="1100" b="0" i="0" u="none" strike="noStrike" cap="none">
              <a:solidFill>
                <a:srgbClr val="000000"/>
              </a:solidFill>
              <a:latin typeface="Arial"/>
              <a:ea typeface="Arial"/>
              <a:cs typeface="Arial"/>
              <a:sym typeface="Arial"/>
            </a:endParaRPr>
          </a:p>
          <a:p>
            <a:pPr marL="0" marR="0" lvl="0" indent="-114300" algn="l" rtl="0">
              <a:lnSpc>
                <a:spcPct val="90000"/>
              </a:lnSpc>
              <a:spcBef>
                <a:spcPts val="0"/>
              </a:spcBef>
              <a:spcAft>
                <a:spcPts val="0"/>
              </a:spcAft>
              <a:buClr>
                <a:schemeClr val="dk1"/>
              </a:buClr>
              <a:buSzPts val="1800"/>
              <a:buFont typeface="Arial"/>
              <a:buChar char="•"/>
            </a:pPr>
            <a:r>
              <a:rPr lang="ru" sz="1800" b="0" i="0" u="none" strike="noStrike" cap="none">
                <a:solidFill>
                  <a:schemeClr val="dk1"/>
                </a:solidFill>
                <a:latin typeface="Arial"/>
                <a:ea typeface="Arial"/>
                <a:cs typeface="Arial"/>
                <a:sym typeface="Arial"/>
              </a:rPr>
              <a:t>Use di-, tri-, etc., for multiples of same substituent.</a:t>
            </a:r>
            <a:endParaRPr sz="1100" b="0" i="0" u="none" strike="noStrike" cap="none">
              <a:solidFill>
                <a:srgbClr val="000000"/>
              </a:solidFill>
              <a:latin typeface="Arial"/>
              <a:ea typeface="Arial"/>
              <a:cs typeface="Arial"/>
              <a:sym typeface="Arial"/>
            </a:endParaRPr>
          </a:p>
          <a:p>
            <a:pPr marL="0" marR="0" lvl="0" indent="-114300" algn="l" rtl="0">
              <a:lnSpc>
                <a:spcPct val="90000"/>
              </a:lnSpc>
              <a:spcBef>
                <a:spcPts val="0"/>
              </a:spcBef>
              <a:spcAft>
                <a:spcPts val="0"/>
              </a:spcAft>
              <a:buClr>
                <a:schemeClr val="dk1"/>
              </a:buClr>
              <a:buSzPts val="1800"/>
              <a:buFont typeface="Arial"/>
              <a:buChar char="•"/>
            </a:pPr>
            <a:r>
              <a:rPr lang="ru" sz="1800" b="0" i="0" u="none" strike="noStrike" cap="none">
                <a:solidFill>
                  <a:schemeClr val="dk1"/>
                </a:solidFill>
                <a:latin typeface="Arial"/>
                <a:ea typeface="Arial"/>
                <a:cs typeface="Arial"/>
                <a:sym typeface="Arial"/>
              </a:rPr>
              <a:t> If there are two possible chains with the same number of </a:t>
            </a:r>
            <a:endParaRPr sz="11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1800"/>
              <a:buFont typeface="Arial"/>
              <a:buNone/>
            </a:pPr>
            <a:r>
              <a:rPr lang="ru" sz="1800" b="0" i="0" u="none" strike="noStrike" cap="none">
                <a:solidFill>
                  <a:schemeClr val="dk1"/>
                </a:solidFill>
                <a:latin typeface="Arial"/>
                <a:ea typeface="Arial"/>
                <a:cs typeface="Arial"/>
                <a:sym typeface="Arial"/>
              </a:rPr>
              <a:t>  carbons, use the chain with the most substituent's.</a:t>
            </a:r>
            <a:endParaRPr sz="11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220"/>
        <p:cNvGrpSpPr/>
        <p:nvPr/>
      </p:nvGrpSpPr>
      <p:grpSpPr>
        <a:xfrm>
          <a:off x="0" y="0"/>
          <a:ext cx="0" cy="0"/>
          <a:chOff x="0" y="0"/>
          <a:chExt cx="0" cy="0"/>
        </a:xfrm>
      </p:grpSpPr>
      <p:sp>
        <p:nvSpPr>
          <p:cNvPr id="1221" name="Google Shape;1221;p66"/>
          <p:cNvSpPr txBox="1">
            <a:spLocks noGrp="1"/>
          </p:cNvSpPr>
          <p:nvPr>
            <p:ph type="body" idx="1"/>
          </p:nvPr>
        </p:nvSpPr>
        <p:spPr>
          <a:xfrm>
            <a:off x="169800" y="77800"/>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400"/>
              </a:spcBef>
              <a:spcAft>
                <a:spcPts val="0"/>
              </a:spcAft>
              <a:buSzPts val="1800"/>
              <a:buNone/>
            </a:pPr>
            <a:r>
              <a:rPr lang="ru" sz="1400">
                <a:solidFill>
                  <a:schemeClr val="dk1"/>
                </a:solidFill>
              </a:rPr>
              <a:t>·</a:t>
            </a:r>
            <a:r>
              <a:rPr lang="ru" sz="2000" b="1">
                <a:solidFill>
                  <a:srgbClr val="974707"/>
                </a:solidFill>
              </a:rPr>
              <a:t>A chemical name has three parts in the IUPAC system:</a:t>
            </a:r>
            <a:endParaRPr sz="2000" b="1">
              <a:solidFill>
                <a:srgbClr val="974707"/>
              </a:solidFill>
            </a:endParaRPr>
          </a:p>
          <a:p>
            <a:pPr marL="0" lvl="0" indent="0" algn="ctr" rtl="0">
              <a:lnSpc>
                <a:spcPct val="115000"/>
              </a:lnSpc>
              <a:spcBef>
                <a:spcPts val="1700"/>
              </a:spcBef>
              <a:spcAft>
                <a:spcPts val="0"/>
              </a:spcAft>
              <a:buSzPts val="1800"/>
              <a:buNone/>
            </a:pPr>
            <a:r>
              <a:rPr lang="ru" sz="2400" b="1">
                <a:solidFill>
                  <a:srgbClr val="006600"/>
                </a:solidFill>
              </a:rPr>
              <a:t>Prefix</a:t>
            </a:r>
            <a:r>
              <a:rPr lang="ru" sz="2400" b="1">
                <a:solidFill>
                  <a:srgbClr val="974707"/>
                </a:solidFill>
              </a:rPr>
              <a:t>-</a:t>
            </a:r>
            <a:r>
              <a:rPr lang="ru" sz="2400" b="1">
                <a:solidFill>
                  <a:srgbClr val="FF0000"/>
                </a:solidFill>
              </a:rPr>
              <a:t>Parent</a:t>
            </a:r>
            <a:r>
              <a:rPr lang="ru" sz="2400" b="1">
                <a:solidFill>
                  <a:srgbClr val="974707"/>
                </a:solidFill>
              </a:rPr>
              <a:t>-</a:t>
            </a:r>
            <a:r>
              <a:rPr lang="ru" sz="2400" b="1">
                <a:solidFill>
                  <a:srgbClr val="1F487C"/>
                </a:solidFill>
              </a:rPr>
              <a:t>Suffix</a:t>
            </a:r>
            <a:endParaRPr sz="2400" b="1">
              <a:solidFill>
                <a:srgbClr val="1F487C"/>
              </a:solidFill>
            </a:endParaRPr>
          </a:p>
          <a:p>
            <a:pPr marL="0" lvl="0" indent="0" algn="l" rtl="0">
              <a:lnSpc>
                <a:spcPct val="115000"/>
              </a:lnSpc>
              <a:spcBef>
                <a:spcPts val="1300"/>
              </a:spcBef>
              <a:spcAft>
                <a:spcPts val="0"/>
              </a:spcAft>
              <a:buSzPts val="1800"/>
              <a:buNone/>
            </a:pPr>
            <a:r>
              <a:rPr lang="ru" sz="2000">
                <a:solidFill>
                  <a:srgbClr val="006600"/>
                </a:solidFill>
              </a:rPr>
              <a:t>Where are the substituents?                                       </a:t>
            </a:r>
            <a:r>
              <a:rPr lang="ru" sz="2000">
                <a:solidFill>
                  <a:srgbClr val="1F487C"/>
                </a:solidFill>
              </a:rPr>
              <a:t>What family?</a:t>
            </a:r>
            <a:endParaRPr sz="2000">
              <a:solidFill>
                <a:srgbClr val="1F487C"/>
              </a:solidFill>
            </a:endParaRPr>
          </a:p>
          <a:p>
            <a:pPr marL="0" lvl="0" indent="0" algn="ctr" rtl="0">
              <a:lnSpc>
                <a:spcPct val="115000"/>
              </a:lnSpc>
              <a:spcBef>
                <a:spcPts val="1200"/>
              </a:spcBef>
              <a:spcAft>
                <a:spcPts val="0"/>
              </a:spcAft>
              <a:buSzPts val="1800"/>
              <a:buNone/>
            </a:pPr>
            <a:r>
              <a:rPr lang="ru" sz="2000">
                <a:solidFill>
                  <a:srgbClr val="FF0000"/>
                </a:solidFill>
              </a:rPr>
              <a:t>How many carbons?</a:t>
            </a:r>
            <a:endParaRPr sz="2000">
              <a:solidFill>
                <a:srgbClr val="FF0000"/>
              </a:solidFill>
            </a:endParaRPr>
          </a:p>
          <a:p>
            <a:pPr marL="0" lvl="0" indent="0" algn="l" rtl="0">
              <a:lnSpc>
                <a:spcPct val="115000"/>
              </a:lnSpc>
              <a:spcBef>
                <a:spcPts val="400"/>
              </a:spcBef>
              <a:spcAft>
                <a:spcPts val="0"/>
              </a:spcAft>
              <a:buSzPts val="1800"/>
              <a:buNone/>
            </a:pPr>
            <a:endParaRPr sz="2000" b="1">
              <a:solidFill>
                <a:srgbClr val="974707"/>
              </a:solidFill>
            </a:endParaRPr>
          </a:p>
          <a:p>
            <a:pPr marL="0" lvl="0" indent="0" algn="l" rtl="0">
              <a:lnSpc>
                <a:spcPct val="115000"/>
              </a:lnSpc>
              <a:spcBef>
                <a:spcPts val="400"/>
              </a:spcBef>
              <a:spcAft>
                <a:spcPts val="0"/>
              </a:spcAft>
              <a:buSzPts val="1800"/>
              <a:buNone/>
            </a:pPr>
            <a:endParaRPr sz="2000" b="1">
              <a:solidFill>
                <a:srgbClr val="974707"/>
              </a:solidFill>
            </a:endParaRPr>
          </a:p>
          <a:p>
            <a:pPr marL="0" lvl="0" indent="0" algn="l" rtl="0">
              <a:lnSpc>
                <a:spcPct val="115000"/>
              </a:lnSpc>
              <a:spcBef>
                <a:spcPts val="0"/>
              </a:spcBef>
              <a:spcAft>
                <a:spcPts val="1600"/>
              </a:spcAft>
              <a:buSzPts val="1800"/>
              <a:buNone/>
            </a:pPr>
            <a:endParaRPr/>
          </a:p>
        </p:txBody>
      </p:sp>
      <p:cxnSp>
        <p:nvCxnSpPr>
          <p:cNvPr id="1222" name="Google Shape;1222;p66"/>
          <p:cNvCxnSpPr/>
          <p:nvPr/>
        </p:nvCxnSpPr>
        <p:spPr>
          <a:xfrm rot="10800000" flipH="1">
            <a:off x="2114875" y="1006000"/>
            <a:ext cx="709500" cy="266100"/>
          </a:xfrm>
          <a:prstGeom prst="straightConnector1">
            <a:avLst/>
          </a:prstGeom>
          <a:noFill/>
          <a:ln w="9525" cap="flat" cmpd="sng">
            <a:solidFill>
              <a:schemeClr val="dk2"/>
            </a:solidFill>
            <a:prstDash val="solid"/>
            <a:round/>
            <a:headEnd type="none" w="sm" len="sm"/>
            <a:tailEnd type="triangle" w="med" len="med"/>
          </a:ln>
        </p:spPr>
      </p:cxnSp>
      <p:cxnSp>
        <p:nvCxnSpPr>
          <p:cNvPr id="1223" name="Google Shape;1223;p66"/>
          <p:cNvCxnSpPr/>
          <p:nvPr/>
        </p:nvCxnSpPr>
        <p:spPr>
          <a:xfrm rot="10800000">
            <a:off x="4296475" y="1176600"/>
            <a:ext cx="0" cy="567600"/>
          </a:xfrm>
          <a:prstGeom prst="straightConnector1">
            <a:avLst/>
          </a:prstGeom>
          <a:noFill/>
          <a:ln w="9525" cap="flat" cmpd="sng">
            <a:solidFill>
              <a:schemeClr val="dk2"/>
            </a:solidFill>
            <a:prstDash val="solid"/>
            <a:round/>
            <a:headEnd type="none" w="sm" len="sm"/>
            <a:tailEnd type="triangle" w="med" len="med"/>
          </a:ln>
        </p:spPr>
      </p:cxnSp>
      <p:cxnSp>
        <p:nvCxnSpPr>
          <p:cNvPr id="1224" name="Google Shape;1224;p66"/>
          <p:cNvCxnSpPr/>
          <p:nvPr/>
        </p:nvCxnSpPr>
        <p:spPr>
          <a:xfrm rot="10800000">
            <a:off x="5914025" y="1081650"/>
            <a:ext cx="939900" cy="248400"/>
          </a:xfrm>
          <a:prstGeom prst="straightConnector1">
            <a:avLst/>
          </a:prstGeom>
          <a:noFill/>
          <a:ln w="9525" cap="flat" cmpd="sng">
            <a:solidFill>
              <a:schemeClr val="dk2"/>
            </a:solidFill>
            <a:prstDash val="solid"/>
            <a:round/>
            <a:headEnd type="none" w="sm" len="sm"/>
            <a:tailEnd type="triangle" w="med" len="med"/>
          </a:ln>
        </p:spPr>
      </p:cxnSp>
      <p:sp>
        <p:nvSpPr>
          <p:cNvPr id="1225" name="Google Shape;1225;p66"/>
          <p:cNvSpPr txBox="1">
            <a:spLocks noGrp="1"/>
          </p:cNvSpPr>
          <p:nvPr>
            <p:ph type="body" idx="1"/>
          </p:nvPr>
        </p:nvSpPr>
        <p:spPr>
          <a:xfrm>
            <a:off x="0" y="2391400"/>
            <a:ext cx="9144000" cy="16296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rgbClr val="006600"/>
              </a:buClr>
              <a:buSzPts val="1800"/>
              <a:buChar char="●"/>
            </a:pPr>
            <a:r>
              <a:rPr lang="ru" b="1">
                <a:solidFill>
                  <a:srgbClr val="006600"/>
                </a:solidFill>
              </a:rPr>
              <a:t>Longest chain with the functional group of the highest priority  (principal functional group)</a:t>
            </a:r>
            <a:endParaRPr b="1">
              <a:solidFill>
                <a:srgbClr val="006600"/>
              </a:solidFill>
            </a:endParaRPr>
          </a:p>
          <a:p>
            <a:pPr marL="0" lvl="0" indent="0" algn="l" rtl="0">
              <a:lnSpc>
                <a:spcPct val="115000"/>
              </a:lnSpc>
              <a:spcBef>
                <a:spcPts val="0"/>
              </a:spcBef>
              <a:spcAft>
                <a:spcPts val="0"/>
              </a:spcAft>
              <a:buSzPts val="1800"/>
              <a:buNone/>
            </a:pPr>
            <a:r>
              <a:rPr lang="ru" sz="2000">
                <a:solidFill>
                  <a:schemeClr val="dk1"/>
                </a:solidFill>
              </a:rPr>
              <a:t>-COOH, -SO</a:t>
            </a:r>
            <a:r>
              <a:rPr lang="ru" sz="3300" baseline="-25000">
                <a:solidFill>
                  <a:schemeClr val="dk1"/>
                </a:solidFill>
              </a:rPr>
              <a:t>3</a:t>
            </a:r>
            <a:r>
              <a:rPr lang="ru" sz="2000">
                <a:solidFill>
                  <a:schemeClr val="dk1"/>
                </a:solidFill>
              </a:rPr>
              <a:t>H, -COOM, -COOR, -CONR</a:t>
            </a:r>
            <a:r>
              <a:rPr lang="ru" sz="3300" baseline="-25000">
                <a:solidFill>
                  <a:schemeClr val="dk1"/>
                </a:solidFill>
              </a:rPr>
              <a:t>2</a:t>
            </a:r>
            <a:r>
              <a:rPr lang="ru" sz="2000">
                <a:solidFill>
                  <a:schemeClr val="dk1"/>
                </a:solidFill>
              </a:rPr>
              <a:t>, -CN, -CHO, -CO-, -OH, -SH, NH</a:t>
            </a:r>
            <a:r>
              <a:rPr lang="ru" sz="3300" baseline="-25000">
                <a:solidFill>
                  <a:schemeClr val="dk1"/>
                </a:solidFill>
              </a:rPr>
              <a:t>2</a:t>
            </a:r>
            <a:r>
              <a:rPr lang="ru" sz="2000">
                <a:solidFill>
                  <a:schemeClr val="dk1"/>
                </a:solidFill>
              </a:rPr>
              <a:t>,</a:t>
            </a:r>
            <a:endParaRPr sz="2000">
              <a:solidFill>
                <a:schemeClr val="dk1"/>
              </a:solidFill>
            </a:endParaRPr>
          </a:p>
          <a:p>
            <a:pPr marL="0" lvl="0" indent="0" algn="ctr" rtl="0">
              <a:lnSpc>
                <a:spcPct val="100000"/>
              </a:lnSpc>
              <a:spcBef>
                <a:spcPts val="0"/>
              </a:spcBef>
              <a:spcAft>
                <a:spcPts val="0"/>
              </a:spcAft>
              <a:buSzPts val="1800"/>
              <a:buNone/>
            </a:pPr>
            <a:endParaRPr>
              <a:solidFill>
                <a:srgbClr val="974707"/>
              </a:solidFill>
            </a:endParaRPr>
          </a:p>
          <a:p>
            <a:pPr marL="0" lvl="0" indent="0" algn="ctr" rtl="0">
              <a:lnSpc>
                <a:spcPct val="100000"/>
              </a:lnSpc>
              <a:spcBef>
                <a:spcPts val="0"/>
              </a:spcBef>
              <a:spcAft>
                <a:spcPts val="0"/>
              </a:spcAft>
              <a:buSzPts val="1800"/>
              <a:buNone/>
            </a:pPr>
            <a:r>
              <a:rPr lang="ru">
                <a:solidFill>
                  <a:srgbClr val="974707"/>
                </a:solidFill>
              </a:rPr>
              <a:t>Decreasing priority of functional groups</a:t>
            </a:r>
            <a:endParaRPr>
              <a:solidFill>
                <a:srgbClr val="974707"/>
              </a:solidFill>
            </a:endParaRPr>
          </a:p>
          <a:p>
            <a:pPr marL="0" lvl="0" indent="0" algn="ctr" rtl="0">
              <a:lnSpc>
                <a:spcPct val="195909"/>
              </a:lnSpc>
              <a:spcBef>
                <a:spcPts val="0"/>
              </a:spcBef>
              <a:spcAft>
                <a:spcPts val="0"/>
              </a:spcAft>
              <a:buSzPts val="1800"/>
              <a:buNone/>
            </a:pPr>
            <a:r>
              <a:rPr lang="ru" sz="2000">
                <a:solidFill>
                  <a:schemeClr val="dk1"/>
                </a:solidFill>
              </a:rPr>
              <a:t>NR</a:t>
            </a:r>
            <a:r>
              <a:rPr lang="ru" sz="3300" baseline="-25000">
                <a:solidFill>
                  <a:schemeClr val="dk1"/>
                </a:solidFill>
              </a:rPr>
              <a:t>2</a:t>
            </a:r>
            <a:r>
              <a:rPr lang="ru" sz="2000">
                <a:solidFill>
                  <a:schemeClr val="dk1"/>
                </a:solidFill>
              </a:rPr>
              <a:t>, alkenes, alkynes.</a:t>
            </a:r>
            <a:endParaRPr sz="2000">
              <a:solidFill>
                <a:schemeClr val="dk1"/>
              </a:solidFill>
            </a:endParaRPr>
          </a:p>
          <a:p>
            <a:pPr marL="0" lvl="0" indent="0" algn="l" rtl="0">
              <a:lnSpc>
                <a:spcPct val="115000"/>
              </a:lnSpc>
              <a:spcBef>
                <a:spcPts val="0"/>
              </a:spcBef>
              <a:spcAft>
                <a:spcPts val="1600"/>
              </a:spcAft>
              <a:buSzPts val="1800"/>
              <a:buNone/>
            </a:pPr>
            <a:endParaRPr/>
          </a:p>
        </p:txBody>
      </p:sp>
      <p:pic>
        <p:nvPicPr>
          <p:cNvPr id="1226" name="Google Shape;1226;p66"/>
          <p:cNvPicPr preferRelativeResize="0"/>
          <p:nvPr/>
        </p:nvPicPr>
        <p:blipFill rotWithShape="1">
          <a:blip r:embed="rId3">
            <a:alphaModFix/>
          </a:blip>
          <a:srcRect/>
          <a:stretch/>
        </p:blipFill>
        <p:spPr>
          <a:xfrm>
            <a:off x="970863" y="3730325"/>
            <a:ext cx="7496175" cy="133350"/>
          </a:xfrm>
          <a:prstGeom prst="rect">
            <a:avLst/>
          </a:prstGeom>
          <a:noFill/>
          <a:ln>
            <a:noFill/>
          </a:ln>
        </p:spPr>
      </p:pic>
      <p:pic>
        <p:nvPicPr>
          <p:cNvPr id="1227" name="Google Shape;1227;p66"/>
          <p:cNvPicPr preferRelativeResize="0"/>
          <p:nvPr/>
        </p:nvPicPr>
        <p:blipFill rotWithShape="1">
          <a:blip r:embed="rId4">
            <a:alphaModFix/>
          </a:blip>
          <a:srcRect/>
          <a:stretch/>
        </p:blipFill>
        <p:spPr>
          <a:xfrm>
            <a:off x="3727275" y="4862775"/>
            <a:ext cx="1876425" cy="133350"/>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231"/>
        <p:cNvGrpSpPr/>
        <p:nvPr/>
      </p:nvGrpSpPr>
      <p:grpSpPr>
        <a:xfrm>
          <a:off x="0" y="0"/>
          <a:ext cx="0" cy="0"/>
          <a:chOff x="0" y="0"/>
          <a:chExt cx="0" cy="0"/>
        </a:xfrm>
      </p:grpSpPr>
      <p:sp>
        <p:nvSpPr>
          <p:cNvPr id="1232" name="Google Shape;1232;p67"/>
          <p:cNvSpPr/>
          <p:nvPr/>
        </p:nvSpPr>
        <p:spPr>
          <a:xfrm>
            <a:off x="2490788" y="114300"/>
            <a:ext cx="3702844" cy="577454"/>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chemeClr val="dk1"/>
              </a:buClr>
              <a:buSzPts val="3300"/>
              <a:buFont typeface="Arial"/>
              <a:buNone/>
            </a:pPr>
            <a:r>
              <a:rPr lang="ru" sz="3300" b="1" i="0" u="sng" strike="noStrike" cap="none">
                <a:solidFill>
                  <a:schemeClr val="dk1"/>
                </a:solidFill>
                <a:latin typeface="Arial"/>
                <a:ea typeface="Arial"/>
                <a:cs typeface="Arial"/>
                <a:sym typeface="Arial"/>
              </a:rPr>
              <a:t>NOMENCLATURE</a:t>
            </a:r>
            <a:endParaRPr sz="1100" b="0" i="0" u="none" strike="noStrike" cap="none">
              <a:solidFill>
                <a:srgbClr val="000000"/>
              </a:solidFill>
              <a:latin typeface="Arial"/>
              <a:ea typeface="Arial"/>
              <a:cs typeface="Arial"/>
              <a:sym typeface="Arial"/>
            </a:endParaRPr>
          </a:p>
        </p:txBody>
      </p:sp>
      <p:sp>
        <p:nvSpPr>
          <p:cNvPr id="1233" name="Google Shape;1233;p67"/>
          <p:cNvSpPr/>
          <p:nvPr/>
        </p:nvSpPr>
        <p:spPr>
          <a:xfrm>
            <a:off x="1371601" y="1028700"/>
            <a:ext cx="2389585" cy="277416"/>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303BD"/>
              </a:buClr>
              <a:buSzPts val="1400"/>
              <a:buFont typeface="Arial"/>
              <a:buNone/>
            </a:pPr>
            <a:r>
              <a:rPr lang="ru" sz="1400" b="1" i="0" u="sng" strike="noStrike" cap="none">
                <a:solidFill>
                  <a:srgbClr val="0303BD"/>
                </a:solidFill>
                <a:latin typeface="Arial"/>
                <a:ea typeface="Arial"/>
                <a:cs typeface="Arial"/>
                <a:sym typeface="Arial"/>
              </a:rPr>
              <a:t>Common system Examples</a:t>
            </a:r>
            <a:endParaRPr sz="1100" b="0" i="0" u="none" strike="noStrike" cap="none">
              <a:solidFill>
                <a:srgbClr val="000000"/>
              </a:solidFill>
              <a:latin typeface="Arial"/>
              <a:ea typeface="Arial"/>
              <a:cs typeface="Arial"/>
              <a:sym typeface="Arial"/>
            </a:endParaRPr>
          </a:p>
        </p:txBody>
      </p:sp>
      <p:pic>
        <p:nvPicPr>
          <p:cNvPr id="1234" name="Google Shape;1234;p67"/>
          <p:cNvPicPr preferRelativeResize="0"/>
          <p:nvPr/>
        </p:nvPicPr>
        <p:blipFill rotWithShape="1">
          <a:blip r:embed="rId3">
            <a:alphaModFix/>
          </a:blip>
          <a:srcRect/>
          <a:stretch/>
        </p:blipFill>
        <p:spPr>
          <a:xfrm>
            <a:off x="2286000" y="1714501"/>
            <a:ext cx="1234678" cy="665560"/>
          </a:xfrm>
          <a:prstGeom prst="rect">
            <a:avLst/>
          </a:prstGeom>
          <a:noFill/>
          <a:ln>
            <a:noFill/>
          </a:ln>
        </p:spPr>
      </p:pic>
      <p:sp>
        <p:nvSpPr>
          <p:cNvPr id="1235" name="Google Shape;1235;p67"/>
          <p:cNvSpPr txBox="1"/>
          <p:nvPr/>
        </p:nvSpPr>
        <p:spPr>
          <a:xfrm>
            <a:off x="1828800" y="1371600"/>
            <a:ext cx="4914900" cy="277416"/>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1.  Give a name for the following compound</a:t>
            </a:r>
            <a:endParaRPr sz="1100" b="0" i="0" u="none" strike="noStrike" cap="none">
              <a:solidFill>
                <a:srgbClr val="000000"/>
              </a:solidFill>
              <a:latin typeface="Arial"/>
              <a:ea typeface="Arial"/>
              <a:cs typeface="Arial"/>
              <a:sym typeface="Arial"/>
            </a:endParaRPr>
          </a:p>
        </p:txBody>
      </p:sp>
      <p:sp>
        <p:nvSpPr>
          <p:cNvPr id="1236" name="Google Shape;1236;p67"/>
          <p:cNvSpPr txBox="1"/>
          <p:nvPr/>
        </p:nvSpPr>
        <p:spPr>
          <a:xfrm>
            <a:off x="1314450" y="2514600"/>
            <a:ext cx="6515100" cy="900113"/>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303BD"/>
              </a:buClr>
              <a:buSzPts val="1400"/>
              <a:buFont typeface="Arial"/>
              <a:buNone/>
            </a:pPr>
            <a:r>
              <a:rPr lang="ru" sz="1400" b="1" i="0" u="sng" strike="noStrike" cap="none">
                <a:solidFill>
                  <a:srgbClr val="0303BD"/>
                </a:solidFill>
                <a:latin typeface="Arial"/>
                <a:ea typeface="Arial"/>
                <a:cs typeface="Arial"/>
                <a:sym typeface="Arial"/>
              </a:rPr>
              <a:t>Step #1</a:t>
            </a:r>
            <a:r>
              <a:rPr lang="ru" sz="1400" b="0" i="0" u="none" strike="noStrike" cap="none">
                <a:solidFill>
                  <a:schemeClr val="dk1"/>
                </a:solidFill>
                <a:latin typeface="Arial"/>
                <a:ea typeface="Arial"/>
                <a:cs typeface="Arial"/>
                <a:sym typeface="Arial"/>
              </a:rPr>
              <a:t>, count the number of carbons and write down the memorized Latin name</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               for that number (next slide)</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303BD"/>
              </a:buClr>
              <a:buSzPts val="1400"/>
              <a:buFont typeface="Arial"/>
              <a:buNone/>
            </a:pPr>
            <a:r>
              <a:rPr lang="ru" sz="1400" b="1" i="0" u="sng" strike="noStrike" cap="none">
                <a:solidFill>
                  <a:srgbClr val="0303BD"/>
                </a:solidFill>
                <a:latin typeface="Arial"/>
                <a:ea typeface="Arial"/>
                <a:cs typeface="Arial"/>
                <a:sym typeface="Arial"/>
              </a:rPr>
              <a:t>Step #2</a:t>
            </a:r>
            <a:r>
              <a:rPr lang="ru" sz="1400" b="0" i="0" u="none" strike="noStrike" cap="none">
                <a:solidFill>
                  <a:schemeClr val="dk1"/>
                </a:solidFill>
                <a:latin typeface="Arial"/>
                <a:ea typeface="Arial"/>
                <a:cs typeface="Arial"/>
                <a:sym typeface="Arial"/>
              </a:rPr>
              <a:t>, since this structure fits the alkane general formula, use the</a:t>
            </a:r>
            <a:r>
              <a:rPr lang="ru" sz="1400" b="1" i="0" u="none" strike="noStrike" cap="none">
                <a:solidFill>
                  <a:schemeClr val="dk1"/>
                </a:solidFill>
                <a:latin typeface="Arial"/>
                <a:ea typeface="Arial"/>
                <a:cs typeface="Arial"/>
                <a:sym typeface="Arial"/>
              </a:rPr>
              <a:t> </a:t>
            </a:r>
            <a:r>
              <a:rPr lang="ru" sz="1400" b="1" i="0" u="sng" strike="noStrike" cap="none">
                <a:solidFill>
                  <a:srgbClr val="0303BD"/>
                </a:solidFill>
                <a:latin typeface="Arial"/>
                <a:ea typeface="Arial"/>
                <a:cs typeface="Arial"/>
                <a:sym typeface="Arial"/>
              </a:rPr>
              <a:t>“ane” </a:t>
            </a:r>
            <a:r>
              <a:rPr lang="ru" sz="1400" b="0" i="0" u="none" strike="noStrike" cap="none">
                <a:solidFill>
                  <a:schemeClr val="dk1"/>
                </a:solidFill>
                <a:latin typeface="Arial"/>
                <a:ea typeface="Arial"/>
                <a:cs typeface="Arial"/>
                <a:sym typeface="Arial"/>
              </a:rPr>
              <a:t>suffix</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237" name="Google Shape;1237;p67"/>
          <p:cNvSpPr txBox="1"/>
          <p:nvPr/>
        </p:nvSpPr>
        <p:spPr>
          <a:xfrm>
            <a:off x="2490788" y="3414713"/>
            <a:ext cx="1681162" cy="277416"/>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prop</a:t>
            </a:r>
            <a:r>
              <a:rPr lang="ru" sz="1400" b="1" i="0" u="none" strike="noStrike" cap="none">
                <a:solidFill>
                  <a:srgbClr val="0303BD"/>
                </a:solidFill>
                <a:latin typeface="Arial"/>
                <a:ea typeface="Arial"/>
                <a:cs typeface="Arial"/>
                <a:sym typeface="Arial"/>
              </a:rPr>
              <a:t>ane</a:t>
            </a:r>
            <a:endParaRPr sz="1400" b="0" i="0" u="none" strike="noStrike" cap="none">
              <a:solidFill>
                <a:schemeClr val="dk1"/>
              </a:solidFill>
              <a:latin typeface="Arial"/>
              <a:ea typeface="Arial"/>
              <a:cs typeface="Arial"/>
              <a:sym typeface="Arial"/>
            </a:endParaRPr>
          </a:p>
        </p:txBody>
      </p:sp>
      <p:sp>
        <p:nvSpPr>
          <p:cNvPr id="1238" name="Google Shape;1238;p67"/>
          <p:cNvSpPr txBox="1"/>
          <p:nvPr/>
        </p:nvSpPr>
        <p:spPr>
          <a:xfrm>
            <a:off x="1259681" y="3886200"/>
            <a:ext cx="2057400" cy="277416"/>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Three carbon Latin root</a:t>
            </a:r>
            <a:endParaRPr sz="1100" b="0" i="0" u="none" strike="noStrike" cap="none">
              <a:solidFill>
                <a:srgbClr val="000000"/>
              </a:solidFill>
              <a:latin typeface="Arial"/>
              <a:ea typeface="Arial"/>
              <a:cs typeface="Arial"/>
              <a:sym typeface="Arial"/>
            </a:endParaRPr>
          </a:p>
        </p:txBody>
      </p:sp>
      <p:sp>
        <p:nvSpPr>
          <p:cNvPr id="1239" name="Google Shape;1239;p67"/>
          <p:cNvSpPr txBox="1"/>
          <p:nvPr/>
        </p:nvSpPr>
        <p:spPr>
          <a:xfrm>
            <a:off x="4000500" y="3411141"/>
            <a:ext cx="1943100" cy="276225"/>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Alkane suffix</a:t>
            </a:r>
            <a:endParaRPr sz="1100" b="0" i="0" u="none" strike="noStrike" cap="none">
              <a:solidFill>
                <a:srgbClr val="000000"/>
              </a:solidFill>
              <a:latin typeface="Arial"/>
              <a:ea typeface="Arial"/>
              <a:cs typeface="Arial"/>
              <a:sym typeface="Arial"/>
            </a:endParaRPr>
          </a:p>
        </p:txBody>
      </p:sp>
      <p:cxnSp>
        <p:nvCxnSpPr>
          <p:cNvPr id="1240" name="Google Shape;1240;p67"/>
          <p:cNvCxnSpPr/>
          <p:nvPr/>
        </p:nvCxnSpPr>
        <p:spPr>
          <a:xfrm rot="10800000" flipH="1">
            <a:off x="1804988" y="3608785"/>
            <a:ext cx="736997" cy="195263"/>
          </a:xfrm>
          <a:prstGeom prst="straightConnector1">
            <a:avLst/>
          </a:prstGeom>
          <a:noFill/>
          <a:ln w="9525" cap="flat" cmpd="sng">
            <a:solidFill>
              <a:schemeClr val="accent4"/>
            </a:solidFill>
            <a:prstDash val="solid"/>
            <a:miter lim="800000"/>
            <a:headEnd type="none" w="sm" len="sm"/>
            <a:tailEnd type="triangle" w="med" len="med"/>
          </a:ln>
        </p:spPr>
      </p:cxnSp>
      <p:cxnSp>
        <p:nvCxnSpPr>
          <p:cNvPr id="1241" name="Google Shape;1241;p67"/>
          <p:cNvCxnSpPr/>
          <p:nvPr/>
        </p:nvCxnSpPr>
        <p:spPr>
          <a:xfrm rot="10800000">
            <a:off x="3331370" y="3549253"/>
            <a:ext cx="611981" cy="0"/>
          </a:xfrm>
          <a:prstGeom prst="straightConnector1">
            <a:avLst/>
          </a:prstGeom>
          <a:noFill/>
          <a:ln w="9525" cap="flat" cmpd="sng">
            <a:solidFill>
              <a:schemeClr val="accent2"/>
            </a:solidFill>
            <a:prstDash val="solid"/>
            <a:miter lim="800000"/>
            <a:headEnd type="none" w="sm" len="sm"/>
            <a:tailEnd type="triangle" w="med" len="med"/>
          </a:ln>
        </p:spPr>
      </p:cxnSp>
      <p:cxnSp>
        <p:nvCxnSpPr>
          <p:cNvPr id="1242" name="Google Shape;1242;p67"/>
          <p:cNvCxnSpPr/>
          <p:nvPr/>
        </p:nvCxnSpPr>
        <p:spPr>
          <a:xfrm flipH="1">
            <a:off x="1804987" y="3804047"/>
            <a:ext cx="23813" cy="194072"/>
          </a:xfrm>
          <a:prstGeom prst="straightConnector1">
            <a:avLst/>
          </a:prstGeom>
          <a:noFill/>
          <a:ln w="9525" cap="flat" cmpd="sng">
            <a:solidFill>
              <a:schemeClr val="accent4"/>
            </a:solidFill>
            <a:prstDash val="solid"/>
            <a:miter lim="800000"/>
            <a:headEnd type="none" w="sm" len="sm"/>
            <a:tailEnd type="none" w="sm" len="sm"/>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7"/>
          <p:cNvSpPr txBox="1"/>
          <p:nvPr/>
        </p:nvSpPr>
        <p:spPr>
          <a:xfrm>
            <a:off x="2215754" y="3887392"/>
            <a:ext cx="2286000" cy="754856"/>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2300"/>
              <a:buFont typeface="Arial"/>
              <a:buNone/>
            </a:pPr>
            <a:r>
              <a:rPr lang="ru" sz="2300" b="0" i="0" u="none" strike="noStrike" cap="none">
                <a:solidFill>
                  <a:schemeClr val="accent2"/>
                </a:solidFill>
                <a:latin typeface="Arial"/>
                <a:ea typeface="Arial"/>
                <a:cs typeface="Arial"/>
                <a:sym typeface="Arial"/>
              </a:rPr>
              <a:t>(Inorganic compound)</a:t>
            </a:r>
            <a:endParaRPr sz="2300" b="0" i="0" u="none" strike="noStrike" cap="none">
              <a:solidFill>
                <a:schemeClr val="dk1"/>
              </a:solidFill>
              <a:latin typeface="Arial"/>
              <a:ea typeface="Arial"/>
              <a:cs typeface="Arial"/>
              <a:sym typeface="Arial"/>
            </a:endParaRPr>
          </a:p>
        </p:txBody>
      </p:sp>
      <p:sp>
        <p:nvSpPr>
          <p:cNvPr id="285" name="Google Shape;285;p7"/>
          <p:cNvSpPr txBox="1"/>
          <p:nvPr/>
        </p:nvSpPr>
        <p:spPr>
          <a:xfrm>
            <a:off x="4755356" y="3919538"/>
            <a:ext cx="2286000" cy="754856"/>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2300"/>
              <a:buFont typeface="Arial"/>
              <a:buNone/>
            </a:pPr>
            <a:r>
              <a:rPr lang="ru" sz="2300" b="0" i="0" u="none" strike="noStrike" cap="none">
                <a:solidFill>
                  <a:schemeClr val="dk2"/>
                </a:solidFill>
                <a:latin typeface="Arial"/>
                <a:ea typeface="Arial"/>
                <a:cs typeface="Arial"/>
                <a:sym typeface="Arial"/>
              </a:rPr>
              <a:t>(Organic compound)</a:t>
            </a:r>
            <a:endParaRPr sz="1100" b="0" i="0" u="none" strike="noStrike" cap="none">
              <a:solidFill>
                <a:srgbClr val="000000"/>
              </a:solidFill>
              <a:latin typeface="Arial"/>
              <a:ea typeface="Arial"/>
              <a:cs typeface="Arial"/>
              <a:sym typeface="Arial"/>
            </a:endParaRPr>
          </a:p>
        </p:txBody>
      </p:sp>
      <p:sp>
        <p:nvSpPr>
          <p:cNvPr id="286" name="Google Shape;286;p7"/>
          <p:cNvSpPr txBox="1"/>
          <p:nvPr/>
        </p:nvSpPr>
        <p:spPr>
          <a:xfrm>
            <a:off x="1669257" y="1378744"/>
            <a:ext cx="5956697" cy="415528"/>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2300"/>
              <a:buFont typeface="Arial"/>
              <a:buNone/>
            </a:pPr>
            <a:r>
              <a:rPr lang="ru" sz="2300" b="0" i="0" u="none" strike="noStrike" cap="none">
                <a:solidFill>
                  <a:schemeClr val="dk1"/>
                </a:solidFill>
                <a:latin typeface="Comic Sans MS"/>
                <a:ea typeface="Comic Sans MS"/>
                <a:cs typeface="Comic Sans MS"/>
                <a:sym typeface="Comic Sans MS"/>
              </a:rPr>
              <a:t>In 1828, Wohler (a German chemist)</a:t>
            </a:r>
            <a:endParaRPr sz="1100" b="0" i="0" u="none" strike="noStrike" cap="none">
              <a:solidFill>
                <a:srgbClr val="000000"/>
              </a:solidFill>
              <a:latin typeface="Arial"/>
              <a:ea typeface="Arial"/>
              <a:cs typeface="Arial"/>
              <a:sym typeface="Arial"/>
            </a:endParaRPr>
          </a:p>
        </p:txBody>
      </p:sp>
      <p:sp>
        <p:nvSpPr>
          <p:cNvPr id="287" name="Google Shape;287;p7"/>
          <p:cNvSpPr/>
          <p:nvPr/>
        </p:nvSpPr>
        <p:spPr>
          <a:xfrm>
            <a:off x="1558529" y="384572"/>
            <a:ext cx="5990034" cy="852487"/>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2700"/>
              <a:buFont typeface="Arial"/>
              <a:buNone/>
            </a:pPr>
            <a:r>
              <a:rPr lang="ru" sz="2700" b="0" i="0" u="sng" strike="noStrike" cap="none">
                <a:solidFill>
                  <a:srgbClr val="CC0000"/>
                </a:solidFill>
                <a:latin typeface="Comic Sans MS"/>
                <a:ea typeface="Comic Sans MS"/>
                <a:cs typeface="Comic Sans MS"/>
                <a:sym typeface="Comic Sans MS"/>
              </a:rPr>
              <a:t>Development of Organic Chemistry as a Science</a:t>
            </a:r>
            <a:endParaRPr sz="1100" b="0" i="0" u="none" strike="noStrike" cap="none">
              <a:solidFill>
                <a:srgbClr val="000000"/>
              </a:solidFill>
              <a:latin typeface="Arial"/>
              <a:ea typeface="Arial"/>
              <a:cs typeface="Arial"/>
              <a:sym typeface="Arial"/>
            </a:endParaRPr>
          </a:p>
        </p:txBody>
      </p:sp>
      <p:pic>
        <p:nvPicPr>
          <p:cNvPr id="288" name="Google Shape;288;p7" descr="\\Bridge\science(sec)\A-level Chem (3rd Ed)\AL Chem 3A gif\AL-Chem 21\T24-01.gif"/>
          <p:cNvPicPr preferRelativeResize="0"/>
          <p:nvPr/>
        </p:nvPicPr>
        <p:blipFill rotWithShape="1">
          <a:blip r:embed="rId3">
            <a:alphaModFix/>
          </a:blip>
          <a:srcRect/>
          <a:stretch/>
        </p:blipFill>
        <p:spPr>
          <a:xfrm>
            <a:off x="2044304" y="1920479"/>
            <a:ext cx="4924425" cy="188475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247"/>
        <p:cNvGrpSpPr/>
        <p:nvPr/>
      </p:nvGrpSpPr>
      <p:grpSpPr>
        <a:xfrm>
          <a:off x="0" y="0"/>
          <a:ext cx="0" cy="0"/>
          <a:chOff x="0" y="0"/>
          <a:chExt cx="0" cy="0"/>
        </a:xfrm>
      </p:grpSpPr>
      <p:pic>
        <p:nvPicPr>
          <p:cNvPr id="1248" name="Google Shape;1248;p68"/>
          <p:cNvPicPr preferRelativeResize="0"/>
          <p:nvPr/>
        </p:nvPicPr>
        <p:blipFill rotWithShape="1">
          <a:blip r:embed="rId3">
            <a:alphaModFix/>
          </a:blip>
          <a:srcRect/>
          <a:stretch/>
        </p:blipFill>
        <p:spPr>
          <a:xfrm>
            <a:off x="1143000" y="685800"/>
            <a:ext cx="6787754" cy="4229100"/>
          </a:xfrm>
          <a:prstGeom prst="rect">
            <a:avLst/>
          </a:prstGeom>
          <a:noFill/>
          <a:ln>
            <a:noFill/>
          </a:ln>
        </p:spPr>
      </p:pic>
      <p:sp>
        <p:nvSpPr>
          <p:cNvPr id="1249" name="Google Shape;1249;p68"/>
          <p:cNvSpPr txBox="1"/>
          <p:nvPr/>
        </p:nvSpPr>
        <p:spPr>
          <a:xfrm>
            <a:off x="1428750" y="228601"/>
            <a:ext cx="6400800" cy="392906"/>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2100"/>
              <a:buFont typeface="Arial"/>
              <a:buNone/>
            </a:pPr>
            <a:r>
              <a:rPr lang="ru" sz="2100" b="0" i="0" u="none" strike="noStrike" cap="none">
                <a:solidFill>
                  <a:schemeClr val="dk1"/>
                </a:solidFill>
                <a:latin typeface="Arial"/>
                <a:ea typeface="Arial"/>
                <a:cs typeface="Arial"/>
                <a:sym typeface="Arial"/>
              </a:rPr>
              <a:t>Substituent Names (Alkyl groups)</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254"/>
        <p:cNvGrpSpPr/>
        <p:nvPr/>
      </p:nvGrpSpPr>
      <p:grpSpPr>
        <a:xfrm>
          <a:off x="0" y="0"/>
          <a:ext cx="0" cy="0"/>
          <a:chOff x="0" y="0"/>
          <a:chExt cx="0" cy="0"/>
        </a:xfrm>
      </p:grpSpPr>
      <p:pic>
        <p:nvPicPr>
          <p:cNvPr id="1255" name="Google Shape;1255;p69"/>
          <p:cNvPicPr preferRelativeResize="0"/>
          <p:nvPr/>
        </p:nvPicPr>
        <p:blipFill rotWithShape="1">
          <a:blip r:embed="rId3">
            <a:alphaModFix/>
          </a:blip>
          <a:srcRect/>
          <a:stretch/>
        </p:blipFill>
        <p:spPr>
          <a:xfrm>
            <a:off x="2000250" y="685800"/>
            <a:ext cx="4000500" cy="1462087"/>
          </a:xfrm>
          <a:prstGeom prst="rect">
            <a:avLst/>
          </a:prstGeom>
          <a:noFill/>
          <a:ln>
            <a:noFill/>
          </a:ln>
        </p:spPr>
      </p:pic>
      <p:pic>
        <p:nvPicPr>
          <p:cNvPr id="1256" name="Google Shape;1256;p69"/>
          <p:cNvPicPr preferRelativeResize="0"/>
          <p:nvPr/>
        </p:nvPicPr>
        <p:blipFill rotWithShape="1">
          <a:blip r:embed="rId3">
            <a:alphaModFix/>
          </a:blip>
          <a:srcRect/>
          <a:stretch/>
        </p:blipFill>
        <p:spPr>
          <a:xfrm>
            <a:off x="2000250" y="2343150"/>
            <a:ext cx="4000500" cy="1462087"/>
          </a:xfrm>
          <a:prstGeom prst="rect">
            <a:avLst/>
          </a:prstGeom>
          <a:noFill/>
          <a:ln>
            <a:noFill/>
          </a:ln>
        </p:spPr>
      </p:pic>
      <p:cxnSp>
        <p:nvCxnSpPr>
          <p:cNvPr id="1257" name="Google Shape;1257;p69"/>
          <p:cNvCxnSpPr/>
          <p:nvPr/>
        </p:nvCxnSpPr>
        <p:spPr>
          <a:xfrm>
            <a:off x="2000250" y="1428750"/>
            <a:ext cx="1714500" cy="1191"/>
          </a:xfrm>
          <a:prstGeom prst="straightConnector1">
            <a:avLst/>
          </a:prstGeom>
          <a:noFill/>
          <a:ln w="9525" cap="flat" cmpd="sng">
            <a:solidFill>
              <a:srgbClr val="FF0000"/>
            </a:solidFill>
            <a:prstDash val="solid"/>
            <a:miter lim="800000"/>
            <a:headEnd type="none" w="sm" len="sm"/>
            <a:tailEnd type="none" w="sm" len="sm"/>
          </a:ln>
        </p:spPr>
      </p:cxnSp>
      <p:cxnSp>
        <p:nvCxnSpPr>
          <p:cNvPr id="1258" name="Google Shape;1258;p69"/>
          <p:cNvCxnSpPr/>
          <p:nvPr/>
        </p:nvCxnSpPr>
        <p:spPr>
          <a:xfrm rot="-5400000">
            <a:off x="3343276" y="1057276"/>
            <a:ext cx="742950" cy="2381"/>
          </a:xfrm>
          <a:prstGeom prst="straightConnector1">
            <a:avLst/>
          </a:prstGeom>
          <a:noFill/>
          <a:ln w="9525" cap="flat" cmpd="sng">
            <a:solidFill>
              <a:srgbClr val="FF0000"/>
            </a:solidFill>
            <a:prstDash val="solid"/>
            <a:miter lim="800000"/>
            <a:headEnd type="none" w="sm" len="sm"/>
            <a:tailEnd type="none" w="sm" len="sm"/>
          </a:ln>
        </p:spPr>
      </p:cxnSp>
      <p:cxnSp>
        <p:nvCxnSpPr>
          <p:cNvPr id="1259" name="Google Shape;1259;p69"/>
          <p:cNvCxnSpPr/>
          <p:nvPr/>
        </p:nvCxnSpPr>
        <p:spPr>
          <a:xfrm>
            <a:off x="3714750" y="685800"/>
            <a:ext cx="1600200" cy="1191"/>
          </a:xfrm>
          <a:prstGeom prst="straightConnector1">
            <a:avLst/>
          </a:prstGeom>
          <a:noFill/>
          <a:ln w="9525" cap="flat" cmpd="sng">
            <a:solidFill>
              <a:srgbClr val="FF0000"/>
            </a:solidFill>
            <a:prstDash val="solid"/>
            <a:miter lim="800000"/>
            <a:headEnd type="none" w="sm" len="sm"/>
            <a:tailEnd type="none" w="sm" len="sm"/>
          </a:ln>
        </p:spPr>
      </p:cxnSp>
      <p:cxnSp>
        <p:nvCxnSpPr>
          <p:cNvPr id="1260" name="Google Shape;1260;p69"/>
          <p:cNvCxnSpPr/>
          <p:nvPr/>
        </p:nvCxnSpPr>
        <p:spPr>
          <a:xfrm rot="5400000">
            <a:off x="5029201" y="971551"/>
            <a:ext cx="571500" cy="2381"/>
          </a:xfrm>
          <a:prstGeom prst="straightConnector1">
            <a:avLst/>
          </a:prstGeom>
          <a:noFill/>
          <a:ln w="9525" cap="flat" cmpd="sng">
            <a:solidFill>
              <a:srgbClr val="FF0000"/>
            </a:solidFill>
            <a:prstDash val="solid"/>
            <a:miter lim="800000"/>
            <a:headEnd type="none" w="sm" len="sm"/>
            <a:tailEnd type="none" w="sm" len="sm"/>
          </a:ln>
        </p:spPr>
      </p:cxnSp>
      <p:cxnSp>
        <p:nvCxnSpPr>
          <p:cNvPr id="1261" name="Google Shape;1261;p69"/>
          <p:cNvCxnSpPr/>
          <p:nvPr/>
        </p:nvCxnSpPr>
        <p:spPr>
          <a:xfrm rot="10800000">
            <a:off x="4171950" y="1257300"/>
            <a:ext cx="1143000" cy="1191"/>
          </a:xfrm>
          <a:prstGeom prst="straightConnector1">
            <a:avLst/>
          </a:prstGeom>
          <a:noFill/>
          <a:ln w="9525" cap="flat" cmpd="sng">
            <a:solidFill>
              <a:srgbClr val="FF0000"/>
            </a:solidFill>
            <a:prstDash val="solid"/>
            <a:miter lim="800000"/>
            <a:headEnd type="none" w="sm" len="sm"/>
            <a:tailEnd type="none" w="sm" len="sm"/>
          </a:ln>
        </p:spPr>
      </p:cxnSp>
      <p:cxnSp>
        <p:nvCxnSpPr>
          <p:cNvPr id="1262" name="Google Shape;1262;p69"/>
          <p:cNvCxnSpPr/>
          <p:nvPr/>
        </p:nvCxnSpPr>
        <p:spPr>
          <a:xfrm rot="5400000">
            <a:off x="3914776" y="1514476"/>
            <a:ext cx="514350" cy="2381"/>
          </a:xfrm>
          <a:prstGeom prst="straightConnector1">
            <a:avLst/>
          </a:prstGeom>
          <a:noFill/>
          <a:ln w="9525" cap="flat" cmpd="sng">
            <a:solidFill>
              <a:srgbClr val="FF0000"/>
            </a:solidFill>
            <a:prstDash val="solid"/>
            <a:miter lim="800000"/>
            <a:headEnd type="none" w="sm" len="sm"/>
            <a:tailEnd type="none" w="sm" len="sm"/>
          </a:ln>
        </p:spPr>
      </p:cxnSp>
      <p:cxnSp>
        <p:nvCxnSpPr>
          <p:cNvPr id="1263" name="Google Shape;1263;p69"/>
          <p:cNvCxnSpPr/>
          <p:nvPr/>
        </p:nvCxnSpPr>
        <p:spPr>
          <a:xfrm rot="10800000">
            <a:off x="2000250" y="1771650"/>
            <a:ext cx="2171700" cy="1191"/>
          </a:xfrm>
          <a:prstGeom prst="straightConnector1">
            <a:avLst/>
          </a:prstGeom>
          <a:noFill/>
          <a:ln w="9525" cap="flat" cmpd="sng">
            <a:solidFill>
              <a:srgbClr val="FF0000"/>
            </a:solidFill>
            <a:prstDash val="solid"/>
            <a:miter lim="800000"/>
            <a:headEnd type="none" w="sm" len="sm"/>
            <a:tailEnd type="none" w="sm" len="sm"/>
          </a:ln>
        </p:spPr>
      </p:cxnSp>
      <p:cxnSp>
        <p:nvCxnSpPr>
          <p:cNvPr id="1264" name="Google Shape;1264;p69"/>
          <p:cNvCxnSpPr/>
          <p:nvPr/>
        </p:nvCxnSpPr>
        <p:spPr>
          <a:xfrm rot="-5400000">
            <a:off x="1828801" y="1600201"/>
            <a:ext cx="342900" cy="2381"/>
          </a:xfrm>
          <a:prstGeom prst="straightConnector1">
            <a:avLst/>
          </a:prstGeom>
          <a:noFill/>
          <a:ln w="9525" cap="flat" cmpd="sng">
            <a:solidFill>
              <a:schemeClr val="dk1"/>
            </a:solidFill>
            <a:prstDash val="solid"/>
            <a:miter lim="800000"/>
            <a:headEnd type="none" w="sm" len="sm"/>
            <a:tailEnd type="none" w="sm" len="sm"/>
          </a:ln>
        </p:spPr>
      </p:cxnSp>
      <p:cxnSp>
        <p:nvCxnSpPr>
          <p:cNvPr id="1265" name="Google Shape;1265;p69"/>
          <p:cNvCxnSpPr/>
          <p:nvPr/>
        </p:nvCxnSpPr>
        <p:spPr>
          <a:xfrm>
            <a:off x="2000250" y="3086100"/>
            <a:ext cx="4057650" cy="1191"/>
          </a:xfrm>
          <a:prstGeom prst="straightConnector1">
            <a:avLst/>
          </a:prstGeom>
          <a:noFill/>
          <a:ln w="9525" cap="flat" cmpd="sng">
            <a:solidFill>
              <a:srgbClr val="FF0000"/>
            </a:solidFill>
            <a:prstDash val="solid"/>
            <a:miter lim="800000"/>
            <a:headEnd type="none" w="sm" len="sm"/>
            <a:tailEnd type="none" w="sm" len="sm"/>
          </a:ln>
        </p:spPr>
      </p:cxnSp>
      <p:cxnSp>
        <p:nvCxnSpPr>
          <p:cNvPr id="1266" name="Google Shape;1266;p69"/>
          <p:cNvCxnSpPr/>
          <p:nvPr/>
        </p:nvCxnSpPr>
        <p:spPr>
          <a:xfrm rot="5400000">
            <a:off x="1771651" y="3314701"/>
            <a:ext cx="457200" cy="2381"/>
          </a:xfrm>
          <a:prstGeom prst="straightConnector1">
            <a:avLst/>
          </a:prstGeom>
          <a:noFill/>
          <a:ln w="9525" cap="flat" cmpd="sng">
            <a:solidFill>
              <a:srgbClr val="FF0000"/>
            </a:solidFill>
            <a:prstDash val="solid"/>
            <a:miter lim="800000"/>
            <a:headEnd type="none" w="sm" len="sm"/>
            <a:tailEnd type="none" w="sm" len="sm"/>
          </a:ln>
        </p:spPr>
      </p:cxnSp>
      <p:cxnSp>
        <p:nvCxnSpPr>
          <p:cNvPr id="1267" name="Google Shape;1267;p69"/>
          <p:cNvCxnSpPr/>
          <p:nvPr/>
        </p:nvCxnSpPr>
        <p:spPr>
          <a:xfrm rot="10800000" flipH="1">
            <a:off x="2000250" y="3486150"/>
            <a:ext cx="4114800" cy="57150"/>
          </a:xfrm>
          <a:prstGeom prst="straightConnector1">
            <a:avLst/>
          </a:prstGeom>
          <a:noFill/>
          <a:ln w="9525" cap="flat" cmpd="sng">
            <a:solidFill>
              <a:srgbClr val="FF0000"/>
            </a:solidFill>
            <a:prstDash val="solid"/>
            <a:miter lim="800000"/>
            <a:headEnd type="none" w="sm" len="sm"/>
            <a:tailEnd type="none" w="sm" len="sm"/>
          </a:ln>
        </p:spPr>
      </p:cxnSp>
      <p:cxnSp>
        <p:nvCxnSpPr>
          <p:cNvPr id="1268" name="Google Shape;1268;p69"/>
          <p:cNvCxnSpPr/>
          <p:nvPr/>
        </p:nvCxnSpPr>
        <p:spPr>
          <a:xfrm rot="5400000">
            <a:off x="5857876" y="3286126"/>
            <a:ext cx="400050" cy="2381"/>
          </a:xfrm>
          <a:prstGeom prst="straightConnector1">
            <a:avLst/>
          </a:prstGeom>
          <a:noFill/>
          <a:ln w="9525" cap="flat" cmpd="sng">
            <a:solidFill>
              <a:srgbClr val="FF0000"/>
            </a:solidFill>
            <a:prstDash val="solid"/>
            <a:miter lim="800000"/>
            <a:headEnd type="none" w="sm" len="sm"/>
            <a:tailEnd type="none" w="sm" len="sm"/>
          </a:ln>
        </p:spPr>
      </p:cxnSp>
      <p:sp>
        <p:nvSpPr>
          <p:cNvPr id="1269" name="Google Shape;1269;p69"/>
          <p:cNvSpPr/>
          <p:nvPr/>
        </p:nvSpPr>
        <p:spPr>
          <a:xfrm>
            <a:off x="6172200" y="514350"/>
            <a:ext cx="285750" cy="3486150"/>
          </a:xfrm>
          <a:prstGeom prst="rightBrace">
            <a:avLst>
              <a:gd name="adj1" fmla="val 8333"/>
              <a:gd name="adj2" fmla="val 50000"/>
            </a:avLst>
          </a:prstGeom>
          <a:noFill/>
          <a:ln w="9525" cap="flat" cmpd="sng">
            <a:solidFill>
              <a:srgbClr val="FF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0000"/>
              </a:solidFill>
              <a:latin typeface="Calibri"/>
              <a:ea typeface="Calibri"/>
              <a:cs typeface="Calibri"/>
              <a:sym typeface="Calibri"/>
            </a:endParaRPr>
          </a:p>
        </p:txBody>
      </p:sp>
      <p:sp>
        <p:nvSpPr>
          <p:cNvPr id="1270" name="Google Shape;1270;p69"/>
          <p:cNvSpPr txBox="1"/>
          <p:nvPr/>
        </p:nvSpPr>
        <p:spPr>
          <a:xfrm>
            <a:off x="6515100" y="1485901"/>
            <a:ext cx="1485900" cy="346472"/>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Arial"/>
              <a:buNone/>
            </a:pPr>
            <a:r>
              <a:rPr lang="ru" sz="1800" b="0" i="0" u="none" strike="noStrike" cap="none">
                <a:solidFill>
                  <a:schemeClr val="dk1"/>
                </a:solidFill>
                <a:latin typeface="Arial"/>
                <a:ea typeface="Arial"/>
                <a:cs typeface="Arial"/>
                <a:sym typeface="Arial"/>
              </a:rPr>
              <a:t>Which one?</a:t>
            </a:r>
            <a:endParaRPr sz="1100" b="0" i="0" u="none" strike="noStrike" cap="none">
              <a:solidFill>
                <a:srgbClr val="000000"/>
              </a:solidFill>
              <a:latin typeface="Arial"/>
              <a:ea typeface="Arial"/>
              <a:cs typeface="Arial"/>
              <a:sym typeface="Arial"/>
            </a:endParaRPr>
          </a:p>
        </p:txBody>
      </p:sp>
      <p:sp>
        <p:nvSpPr>
          <p:cNvPr id="1271" name="Google Shape;1271;p69"/>
          <p:cNvSpPr txBox="1"/>
          <p:nvPr/>
        </p:nvSpPr>
        <p:spPr>
          <a:xfrm>
            <a:off x="1943100" y="171451"/>
            <a:ext cx="5143500" cy="346472"/>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Arial"/>
              <a:buNone/>
            </a:pPr>
            <a:r>
              <a:rPr lang="ru" sz="1800" b="0" i="0" u="none" strike="noStrike" cap="none">
                <a:solidFill>
                  <a:schemeClr val="dk1"/>
                </a:solidFill>
                <a:latin typeface="Arial"/>
                <a:ea typeface="Arial"/>
                <a:cs typeface="Arial"/>
                <a:sym typeface="Arial"/>
              </a:rPr>
              <a:t>Systematic Nomenclature continued.</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276"/>
        <p:cNvGrpSpPr/>
        <p:nvPr/>
      </p:nvGrpSpPr>
      <p:grpSpPr>
        <a:xfrm>
          <a:off x="0" y="0"/>
          <a:ext cx="0" cy="0"/>
          <a:chOff x="0" y="0"/>
          <a:chExt cx="0" cy="0"/>
        </a:xfrm>
      </p:grpSpPr>
      <p:pic>
        <p:nvPicPr>
          <p:cNvPr id="1277" name="Google Shape;1277;p70"/>
          <p:cNvPicPr preferRelativeResize="0"/>
          <p:nvPr/>
        </p:nvPicPr>
        <p:blipFill rotWithShape="1">
          <a:blip r:embed="rId3">
            <a:alphaModFix/>
          </a:blip>
          <a:srcRect/>
          <a:stretch/>
        </p:blipFill>
        <p:spPr>
          <a:xfrm>
            <a:off x="1428750" y="685800"/>
            <a:ext cx="4000500" cy="1462087"/>
          </a:xfrm>
          <a:prstGeom prst="rect">
            <a:avLst/>
          </a:prstGeom>
          <a:noFill/>
          <a:ln>
            <a:noFill/>
          </a:ln>
        </p:spPr>
      </p:pic>
      <p:pic>
        <p:nvPicPr>
          <p:cNvPr id="1278" name="Google Shape;1278;p70"/>
          <p:cNvPicPr preferRelativeResize="0"/>
          <p:nvPr/>
        </p:nvPicPr>
        <p:blipFill rotWithShape="1">
          <a:blip r:embed="rId3">
            <a:alphaModFix/>
          </a:blip>
          <a:srcRect/>
          <a:stretch/>
        </p:blipFill>
        <p:spPr>
          <a:xfrm>
            <a:off x="1428750" y="2343150"/>
            <a:ext cx="4000500" cy="1462087"/>
          </a:xfrm>
          <a:prstGeom prst="rect">
            <a:avLst/>
          </a:prstGeom>
          <a:noFill/>
          <a:ln>
            <a:noFill/>
          </a:ln>
        </p:spPr>
      </p:pic>
      <p:cxnSp>
        <p:nvCxnSpPr>
          <p:cNvPr id="1279" name="Google Shape;1279;p70"/>
          <p:cNvCxnSpPr/>
          <p:nvPr/>
        </p:nvCxnSpPr>
        <p:spPr>
          <a:xfrm>
            <a:off x="1428750" y="1428750"/>
            <a:ext cx="1714500" cy="1191"/>
          </a:xfrm>
          <a:prstGeom prst="straightConnector1">
            <a:avLst/>
          </a:prstGeom>
          <a:noFill/>
          <a:ln w="9525" cap="flat" cmpd="sng">
            <a:solidFill>
              <a:srgbClr val="FF0000"/>
            </a:solidFill>
            <a:prstDash val="solid"/>
            <a:miter lim="800000"/>
            <a:headEnd type="none" w="sm" len="sm"/>
            <a:tailEnd type="none" w="sm" len="sm"/>
          </a:ln>
        </p:spPr>
      </p:cxnSp>
      <p:cxnSp>
        <p:nvCxnSpPr>
          <p:cNvPr id="1280" name="Google Shape;1280;p70"/>
          <p:cNvCxnSpPr/>
          <p:nvPr/>
        </p:nvCxnSpPr>
        <p:spPr>
          <a:xfrm rot="-5400000">
            <a:off x="2771776" y="1057276"/>
            <a:ext cx="742950" cy="2381"/>
          </a:xfrm>
          <a:prstGeom prst="straightConnector1">
            <a:avLst/>
          </a:prstGeom>
          <a:noFill/>
          <a:ln w="9525" cap="flat" cmpd="sng">
            <a:solidFill>
              <a:srgbClr val="FF0000"/>
            </a:solidFill>
            <a:prstDash val="solid"/>
            <a:miter lim="800000"/>
            <a:headEnd type="none" w="sm" len="sm"/>
            <a:tailEnd type="none" w="sm" len="sm"/>
          </a:ln>
        </p:spPr>
      </p:cxnSp>
      <p:cxnSp>
        <p:nvCxnSpPr>
          <p:cNvPr id="1281" name="Google Shape;1281;p70"/>
          <p:cNvCxnSpPr/>
          <p:nvPr/>
        </p:nvCxnSpPr>
        <p:spPr>
          <a:xfrm>
            <a:off x="3143250" y="685800"/>
            <a:ext cx="1600200" cy="1191"/>
          </a:xfrm>
          <a:prstGeom prst="straightConnector1">
            <a:avLst/>
          </a:prstGeom>
          <a:noFill/>
          <a:ln w="9525" cap="flat" cmpd="sng">
            <a:solidFill>
              <a:srgbClr val="FF0000"/>
            </a:solidFill>
            <a:prstDash val="solid"/>
            <a:miter lim="800000"/>
            <a:headEnd type="none" w="sm" len="sm"/>
            <a:tailEnd type="none" w="sm" len="sm"/>
          </a:ln>
        </p:spPr>
      </p:cxnSp>
      <p:cxnSp>
        <p:nvCxnSpPr>
          <p:cNvPr id="1282" name="Google Shape;1282;p70"/>
          <p:cNvCxnSpPr/>
          <p:nvPr/>
        </p:nvCxnSpPr>
        <p:spPr>
          <a:xfrm rot="5400000">
            <a:off x="4457701" y="971551"/>
            <a:ext cx="571500" cy="2381"/>
          </a:xfrm>
          <a:prstGeom prst="straightConnector1">
            <a:avLst/>
          </a:prstGeom>
          <a:noFill/>
          <a:ln w="9525" cap="flat" cmpd="sng">
            <a:solidFill>
              <a:srgbClr val="FF0000"/>
            </a:solidFill>
            <a:prstDash val="solid"/>
            <a:miter lim="800000"/>
            <a:headEnd type="none" w="sm" len="sm"/>
            <a:tailEnd type="none" w="sm" len="sm"/>
          </a:ln>
        </p:spPr>
      </p:cxnSp>
      <p:cxnSp>
        <p:nvCxnSpPr>
          <p:cNvPr id="1283" name="Google Shape;1283;p70"/>
          <p:cNvCxnSpPr/>
          <p:nvPr/>
        </p:nvCxnSpPr>
        <p:spPr>
          <a:xfrm rot="10800000">
            <a:off x="3600450" y="1257300"/>
            <a:ext cx="1143000" cy="1191"/>
          </a:xfrm>
          <a:prstGeom prst="straightConnector1">
            <a:avLst/>
          </a:prstGeom>
          <a:noFill/>
          <a:ln w="9525" cap="flat" cmpd="sng">
            <a:solidFill>
              <a:srgbClr val="FF0000"/>
            </a:solidFill>
            <a:prstDash val="solid"/>
            <a:miter lim="800000"/>
            <a:headEnd type="none" w="sm" len="sm"/>
            <a:tailEnd type="none" w="sm" len="sm"/>
          </a:ln>
        </p:spPr>
      </p:cxnSp>
      <p:cxnSp>
        <p:nvCxnSpPr>
          <p:cNvPr id="1284" name="Google Shape;1284;p70"/>
          <p:cNvCxnSpPr/>
          <p:nvPr/>
        </p:nvCxnSpPr>
        <p:spPr>
          <a:xfrm rot="5400000">
            <a:off x="3343276" y="1514476"/>
            <a:ext cx="514350" cy="2381"/>
          </a:xfrm>
          <a:prstGeom prst="straightConnector1">
            <a:avLst/>
          </a:prstGeom>
          <a:noFill/>
          <a:ln w="9525" cap="flat" cmpd="sng">
            <a:solidFill>
              <a:srgbClr val="FF0000"/>
            </a:solidFill>
            <a:prstDash val="solid"/>
            <a:miter lim="800000"/>
            <a:headEnd type="none" w="sm" len="sm"/>
            <a:tailEnd type="none" w="sm" len="sm"/>
          </a:ln>
        </p:spPr>
      </p:cxnSp>
      <p:cxnSp>
        <p:nvCxnSpPr>
          <p:cNvPr id="1285" name="Google Shape;1285;p70"/>
          <p:cNvCxnSpPr/>
          <p:nvPr/>
        </p:nvCxnSpPr>
        <p:spPr>
          <a:xfrm rot="10800000">
            <a:off x="1428750" y="1771650"/>
            <a:ext cx="2171700" cy="1191"/>
          </a:xfrm>
          <a:prstGeom prst="straightConnector1">
            <a:avLst/>
          </a:prstGeom>
          <a:noFill/>
          <a:ln w="9525" cap="flat" cmpd="sng">
            <a:solidFill>
              <a:srgbClr val="FF0000"/>
            </a:solidFill>
            <a:prstDash val="solid"/>
            <a:miter lim="800000"/>
            <a:headEnd type="none" w="sm" len="sm"/>
            <a:tailEnd type="none" w="sm" len="sm"/>
          </a:ln>
        </p:spPr>
      </p:cxnSp>
      <p:cxnSp>
        <p:nvCxnSpPr>
          <p:cNvPr id="1286" name="Google Shape;1286;p70"/>
          <p:cNvCxnSpPr/>
          <p:nvPr/>
        </p:nvCxnSpPr>
        <p:spPr>
          <a:xfrm rot="-5400000">
            <a:off x="1257301" y="1600201"/>
            <a:ext cx="342900" cy="2381"/>
          </a:xfrm>
          <a:prstGeom prst="straightConnector1">
            <a:avLst/>
          </a:prstGeom>
          <a:noFill/>
          <a:ln w="9525" cap="flat" cmpd="sng">
            <a:solidFill>
              <a:schemeClr val="dk1"/>
            </a:solidFill>
            <a:prstDash val="solid"/>
            <a:miter lim="800000"/>
            <a:headEnd type="none" w="sm" len="sm"/>
            <a:tailEnd type="none" w="sm" len="sm"/>
          </a:ln>
        </p:spPr>
      </p:cxnSp>
      <p:cxnSp>
        <p:nvCxnSpPr>
          <p:cNvPr id="1287" name="Google Shape;1287;p70"/>
          <p:cNvCxnSpPr/>
          <p:nvPr/>
        </p:nvCxnSpPr>
        <p:spPr>
          <a:xfrm>
            <a:off x="1428750" y="3086100"/>
            <a:ext cx="4057650" cy="1191"/>
          </a:xfrm>
          <a:prstGeom prst="straightConnector1">
            <a:avLst/>
          </a:prstGeom>
          <a:noFill/>
          <a:ln w="9525" cap="flat" cmpd="sng">
            <a:solidFill>
              <a:srgbClr val="FF0000"/>
            </a:solidFill>
            <a:prstDash val="solid"/>
            <a:miter lim="800000"/>
            <a:headEnd type="none" w="sm" len="sm"/>
            <a:tailEnd type="none" w="sm" len="sm"/>
          </a:ln>
        </p:spPr>
      </p:cxnSp>
      <p:cxnSp>
        <p:nvCxnSpPr>
          <p:cNvPr id="1288" name="Google Shape;1288;p70"/>
          <p:cNvCxnSpPr/>
          <p:nvPr/>
        </p:nvCxnSpPr>
        <p:spPr>
          <a:xfrm rot="5400000">
            <a:off x="1200151" y="3314701"/>
            <a:ext cx="457200" cy="2381"/>
          </a:xfrm>
          <a:prstGeom prst="straightConnector1">
            <a:avLst/>
          </a:prstGeom>
          <a:noFill/>
          <a:ln w="9525" cap="flat" cmpd="sng">
            <a:solidFill>
              <a:srgbClr val="FF0000"/>
            </a:solidFill>
            <a:prstDash val="solid"/>
            <a:miter lim="800000"/>
            <a:headEnd type="none" w="sm" len="sm"/>
            <a:tailEnd type="none" w="sm" len="sm"/>
          </a:ln>
        </p:spPr>
      </p:cxnSp>
      <p:cxnSp>
        <p:nvCxnSpPr>
          <p:cNvPr id="1289" name="Google Shape;1289;p70"/>
          <p:cNvCxnSpPr/>
          <p:nvPr/>
        </p:nvCxnSpPr>
        <p:spPr>
          <a:xfrm rot="10800000" flipH="1">
            <a:off x="1428750" y="3486150"/>
            <a:ext cx="4114800" cy="57150"/>
          </a:xfrm>
          <a:prstGeom prst="straightConnector1">
            <a:avLst/>
          </a:prstGeom>
          <a:noFill/>
          <a:ln w="9525" cap="flat" cmpd="sng">
            <a:solidFill>
              <a:srgbClr val="FF0000"/>
            </a:solidFill>
            <a:prstDash val="solid"/>
            <a:miter lim="800000"/>
            <a:headEnd type="none" w="sm" len="sm"/>
            <a:tailEnd type="none" w="sm" len="sm"/>
          </a:ln>
        </p:spPr>
      </p:cxnSp>
      <p:cxnSp>
        <p:nvCxnSpPr>
          <p:cNvPr id="1290" name="Google Shape;1290;p70"/>
          <p:cNvCxnSpPr/>
          <p:nvPr/>
        </p:nvCxnSpPr>
        <p:spPr>
          <a:xfrm rot="5400000">
            <a:off x="5344121" y="3285529"/>
            <a:ext cx="400050" cy="1191"/>
          </a:xfrm>
          <a:prstGeom prst="straightConnector1">
            <a:avLst/>
          </a:prstGeom>
          <a:noFill/>
          <a:ln w="9525" cap="flat" cmpd="sng">
            <a:solidFill>
              <a:srgbClr val="FF0000"/>
            </a:solidFill>
            <a:prstDash val="solid"/>
            <a:miter lim="800000"/>
            <a:headEnd type="none" w="sm" len="sm"/>
            <a:tailEnd type="none" w="sm" len="sm"/>
          </a:ln>
        </p:spPr>
      </p:cxnSp>
      <p:sp>
        <p:nvSpPr>
          <p:cNvPr id="1291" name="Google Shape;1291;p70"/>
          <p:cNvSpPr/>
          <p:nvPr/>
        </p:nvSpPr>
        <p:spPr>
          <a:xfrm>
            <a:off x="5486400" y="571500"/>
            <a:ext cx="285750" cy="3486150"/>
          </a:xfrm>
          <a:prstGeom prst="rightBrace">
            <a:avLst>
              <a:gd name="adj1" fmla="val 8333"/>
              <a:gd name="adj2" fmla="val 50000"/>
            </a:avLst>
          </a:prstGeom>
          <a:noFill/>
          <a:ln w="9525" cap="flat" cmpd="sng">
            <a:solidFill>
              <a:srgbClr val="FF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0000"/>
              </a:solidFill>
              <a:latin typeface="Calibri"/>
              <a:ea typeface="Calibri"/>
              <a:cs typeface="Calibri"/>
              <a:sym typeface="Calibri"/>
            </a:endParaRPr>
          </a:p>
        </p:txBody>
      </p:sp>
      <p:sp>
        <p:nvSpPr>
          <p:cNvPr id="1292" name="Google Shape;1292;p70"/>
          <p:cNvSpPr txBox="1"/>
          <p:nvPr/>
        </p:nvSpPr>
        <p:spPr>
          <a:xfrm>
            <a:off x="6057900" y="1200151"/>
            <a:ext cx="1485900" cy="346472"/>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Arial"/>
              <a:buNone/>
            </a:pPr>
            <a:r>
              <a:rPr lang="ru" sz="1800" b="0" i="0" u="none" strike="noStrike" cap="none">
                <a:solidFill>
                  <a:schemeClr val="dk1"/>
                </a:solidFill>
                <a:latin typeface="Arial"/>
                <a:ea typeface="Arial"/>
                <a:cs typeface="Arial"/>
                <a:sym typeface="Arial"/>
              </a:rPr>
              <a:t>Which one?</a:t>
            </a:r>
            <a:endParaRPr sz="1100" b="0" i="0" u="none" strike="noStrike" cap="none">
              <a:solidFill>
                <a:srgbClr val="000000"/>
              </a:solidFill>
              <a:latin typeface="Arial"/>
              <a:ea typeface="Arial"/>
              <a:cs typeface="Arial"/>
              <a:sym typeface="Arial"/>
            </a:endParaRPr>
          </a:p>
        </p:txBody>
      </p:sp>
      <p:sp>
        <p:nvSpPr>
          <p:cNvPr id="1293" name="Google Shape;1293;p70"/>
          <p:cNvSpPr txBox="1"/>
          <p:nvPr/>
        </p:nvSpPr>
        <p:spPr>
          <a:xfrm>
            <a:off x="1943100" y="171451"/>
            <a:ext cx="5143500" cy="346472"/>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Arial"/>
              <a:buNone/>
            </a:pPr>
            <a:r>
              <a:rPr lang="ru" sz="1800" b="0" i="0" u="none" strike="noStrike" cap="none">
                <a:solidFill>
                  <a:schemeClr val="dk1"/>
                </a:solidFill>
                <a:latin typeface="Arial"/>
                <a:ea typeface="Arial"/>
                <a:cs typeface="Arial"/>
                <a:sym typeface="Arial"/>
              </a:rPr>
              <a:t>Systematic Nomenclature continued.</a:t>
            </a:r>
            <a:endParaRPr sz="1100" b="0" i="0" u="none" strike="noStrike" cap="none">
              <a:solidFill>
                <a:srgbClr val="000000"/>
              </a:solidFill>
              <a:latin typeface="Arial"/>
              <a:ea typeface="Arial"/>
              <a:cs typeface="Arial"/>
              <a:sym typeface="Arial"/>
            </a:endParaRPr>
          </a:p>
        </p:txBody>
      </p:sp>
      <p:sp>
        <p:nvSpPr>
          <p:cNvPr id="1294" name="Google Shape;1294;p70"/>
          <p:cNvSpPr txBox="1"/>
          <p:nvPr/>
        </p:nvSpPr>
        <p:spPr>
          <a:xfrm>
            <a:off x="5829300" y="2057401"/>
            <a:ext cx="2171700" cy="526256"/>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500"/>
              <a:buFont typeface="Arial"/>
              <a:buNone/>
            </a:pPr>
            <a:r>
              <a:rPr lang="ru" sz="1500" b="0" i="0" u="none" strike="noStrike" cap="none">
                <a:solidFill>
                  <a:schemeClr val="dk1"/>
                </a:solidFill>
                <a:latin typeface="Arial"/>
                <a:ea typeface="Arial"/>
                <a:cs typeface="Arial"/>
                <a:sym typeface="Arial"/>
              </a:rPr>
              <a:t>The one with the most number of substituent's</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299"/>
        <p:cNvGrpSpPr/>
        <p:nvPr/>
      </p:nvGrpSpPr>
      <p:grpSpPr>
        <a:xfrm>
          <a:off x="0" y="0"/>
          <a:ext cx="0" cy="0"/>
          <a:chOff x="0" y="0"/>
          <a:chExt cx="0" cy="0"/>
        </a:xfrm>
      </p:grpSpPr>
      <p:pic>
        <p:nvPicPr>
          <p:cNvPr id="1300" name="Google Shape;1300;p71"/>
          <p:cNvPicPr preferRelativeResize="0"/>
          <p:nvPr/>
        </p:nvPicPr>
        <p:blipFill rotWithShape="1">
          <a:blip r:embed="rId3">
            <a:alphaModFix/>
          </a:blip>
          <a:srcRect/>
          <a:stretch/>
        </p:blipFill>
        <p:spPr>
          <a:xfrm>
            <a:off x="1428750" y="685800"/>
            <a:ext cx="4000500" cy="1462087"/>
          </a:xfrm>
          <a:prstGeom prst="rect">
            <a:avLst/>
          </a:prstGeom>
          <a:noFill/>
          <a:ln>
            <a:noFill/>
          </a:ln>
        </p:spPr>
      </p:pic>
      <p:pic>
        <p:nvPicPr>
          <p:cNvPr id="1301" name="Google Shape;1301;p71"/>
          <p:cNvPicPr preferRelativeResize="0"/>
          <p:nvPr/>
        </p:nvPicPr>
        <p:blipFill rotWithShape="1">
          <a:blip r:embed="rId3">
            <a:alphaModFix/>
          </a:blip>
          <a:srcRect/>
          <a:stretch/>
        </p:blipFill>
        <p:spPr>
          <a:xfrm>
            <a:off x="1428750" y="2343150"/>
            <a:ext cx="4000500" cy="1462087"/>
          </a:xfrm>
          <a:prstGeom prst="rect">
            <a:avLst/>
          </a:prstGeom>
          <a:noFill/>
          <a:ln>
            <a:noFill/>
          </a:ln>
        </p:spPr>
      </p:pic>
      <p:cxnSp>
        <p:nvCxnSpPr>
          <p:cNvPr id="1302" name="Google Shape;1302;p71"/>
          <p:cNvCxnSpPr/>
          <p:nvPr/>
        </p:nvCxnSpPr>
        <p:spPr>
          <a:xfrm>
            <a:off x="1428750" y="1428750"/>
            <a:ext cx="1714500" cy="1191"/>
          </a:xfrm>
          <a:prstGeom prst="straightConnector1">
            <a:avLst/>
          </a:prstGeom>
          <a:noFill/>
          <a:ln w="9525" cap="flat" cmpd="sng">
            <a:solidFill>
              <a:srgbClr val="FF0000"/>
            </a:solidFill>
            <a:prstDash val="solid"/>
            <a:miter lim="800000"/>
            <a:headEnd type="none" w="sm" len="sm"/>
            <a:tailEnd type="none" w="sm" len="sm"/>
          </a:ln>
        </p:spPr>
      </p:cxnSp>
      <p:cxnSp>
        <p:nvCxnSpPr>
          <p:cNvPr id="1303" name="Google Shape;1303;p71"/>
          <p:cNvCxnSpPr/>
          <p:nvPr/>
        </p:nvCxnSpPr>
        <p:spPr>
          <a:xfrm rot="-5400000">
            <a:off x="2771776" y="1057276"/>
            <a:ext cx="742950" cy="2381"/>
          </a:xfrm>
          <a:prstGeom prst="straightConnector1">
            <a:avLst/>
          </a:prstGeom>
          <a:noFill/>
          <a:ln w="9525" cap="flat" cmpd="sng">
            <a:solidFill>
              <a:srgbClr val="FF0000"/>
            </a:solidFill>
            <a:prstDash val="solid"/>
            <a:miter lim="800000"/>
            <a:headEnd type="none" w="sm" len="sm"/>
            <a:tailEnd type="none" w="sm" len="sm"/>
          </a:ln>
        </p:spPr>
      </p:cxnSp>
      <p:cxnSp>
        <p:nvCxnSpPr>
          <p:cNvPr id="1304" name="Google Shape;1304;p71"/>
          <p:cNvCxnSpPr/>
          <p:nvPr/>
        </p:nvCxnSpPr>
        <p:spPr>
          <a:xfrm>
            <a:off x="3143250" y="685800"/>
            <a:ext cx="1600200" cy="1191"/>
          </a:xfrm>
          <a:prstGeom prst="straightConnector1">
            <a:avLst/>
          </a:prstGeom>
          <a:noFill/>
          <a:ln w="9525" cap="flat" cmpd="sng">
            <a:solidFill>
              <a:srgbClr val="FF0000"/>
            </a:solidFill>
            <a:prstDash val="solid"/>
            <a:miter lim="800000"/>
            <a:headEnd type="none" w="sm" len="sm"/>
            <a:tailEnd type="none" w="sm" len="sm"/>
          </a:ln>
        </p:spPr>
      </p:cxnSp>
      <p:cxnSp>
        <p:nvCxnSpPr>
          <p:cNvPr id="1305" name="Google Shape;1305;p71"/>
          <p:cNvCxnSpPr/>
          <p:nvPr/>
        </p:nvCxnSpPr>
        <p:spPr>
          <a:xfrm rot="5400000">
            <a:off x="4457701" y="971551"/>
            <a:ext cx="571500" cy="2381"/>
          </a:xfrm>
          <a:prstGeom prst="straightConnector1">
            <a:avLst/>
          </a:prstGeom>
          <a:noFill/>
          <a:ln w="9525" cap="flat" cmpd="sng">
            <a:solidFill>
              <a:srgbClr val="FF0000"/>
            </a:solidFill>
            <a:prstDash val="solid"/>
            <a:miter lim="800000"/>
            <a:headEnd type="none" w="sm" len="sm"/>
            <a:tailEnd type="none" w="sm" len="sm"/>
          </a:ln>
        </p:spPr>
      </p:cxnSp>
      <p:cxnSp>
        <p:nvCxnSpPr>
          <p:cNvPr id="1306" name="Google Shape;1306;p71"/>
          <p:cNvCxnSpPr/>
          <p:nvPr/>
        </p:nvCxnSpPr>
        <p:spPr>
          <a:xfrm rot="10800000">
            <a:off x="3600450" y="1257300"/>
            <a:ext cx="1143000" cy="1191"/>
          </a:xfrm>
          <a:prstGeom prst="straightConnector1">
            <a:avLst/>
          </a:prstGeom>
          <a:noFill/>
          <a:ln w="9525" cap="flat" cmpd="sng">
            <a:solidFill>
              <a:srgbClr val="FF0000"/>
            </a:solidFill>
            <a:prstDash val="solid"/>
            <a:miter lim="800000"/>
            <a:headEnd type="none" w="sm" len="sm"/>
            <a:tailEnd type="none" w="sm" len="sm"/>
          </a:ln>
        </p:spPr>
      </p:cxnSp>
      <p:cxnSp>
        <p:nvCxnSpPr>
          <p:cNvPr id="1307" name="Google Shape;1307;p71"/>
          <p:cNvCxnSpPr/>
          <p:nvPr/>
        </p:nvCxnSpPr>
        <p:spPr>
          <a:xfrm rot="5400000">
            <a:off x="3343276" y="1514476"/>
            <a:ext cx="514350" cy="2381"/>
          </a:xfrm>
          <a:prstGeom prst="straightConnector1">
            <a:avLst/>
          </a:prstGeom>
          <a:noFill/>
          <a:ln w="9525" cap="flat" cmpd="sng">
            <a:solidFill>
              <a:srgbClr val="FF0000"/>
            </a:solidFill>
            <a:prstDash val="solid"/>
            <a:miter lim="800000"/>
            <a:headEnd type="none" w="sm" len="sm"/>
            <a:tailEnd type="none" w="sm" len="sm"/>
          </a:ln>
        </p:spPr>
      </p:cxnSp>
      <p:cxnSp>
        <p:nvCxnSpPr>
          <p:cNvPr id="1308" name="Google Shape;1308;p71"/>
          <p:cNvCxnSpPr/>
          <p:nvPr/>
        </p:nvCxnSpPr>
        <p:spPr>
          <a:xfrm rot="10800000">
            <a:off x="1428750" y="1771650"/>
            <a:ext cx="2171700" cy="1191"/>
          </a:xfrm>
          <a:prstGeom prst="straightConnector1">
            <a:avLst/>
          </a:prstGeom>
          <a:noFill/>
          <a:ln w="9525" cap="flat" cmpd="sng">
            <a:solidFill>
              <a:srgbClr val="FF0000"/>
            </a:solidFill>
            <a:prstDash val="solid"/>
            <a:miter lim="800000"/>
            <a:headEnd type="none" w="sm" len="sm"/>
            <a:tailEnd type="none" w="sm" len="sm"/>
          </a:ln>
        </p:spPr>
      </p:cxnSp>
      <p:cxnSp>
        <p:nvCxnSpPr>
          <p:cNvPr id="1309" name="Google Shape;1309;p71"/>
          <p:cNvCxnSpPr/>
          <p:nvPr/>
        </p:nvCxnSpPr>
        <p:spPr>
          <a:xfrm rot="-5400000">
            <a:off x="1257301" y="1600201"/>
            <a:ext cx="342900" cy="2381"/>
          </a:xfrm>
          <a:prstGeom prst="straightConnector1">
            <a:avLst/>
          </a:prstGeom>
          <a:noFill/>
          <a:ln w="9525" cap="flat" cmpd="sng">
            <a:solidFill>
              <a:srgbClr val="FF0000"/>
            </a:solidFill>
            <a:prstDash val="solid"/>
            <a:miter lim="800000"/>
            <a:headEnd type="none" w="sm" len="sm"/>
            <a:tailEnd type="none" w="sm" len="sm"/>
          </a:ln>
        </p:spPr>
      </p:cxnSp>
      <p:cxnSp>
        <p:nvCxnSpPr>
          <p:cNvPr id="1310" name="Google Shape;1310;p71"/>
          <p:cNvCxnSpPr/>
          <p:nvPr/>
        </p:nvCxnSpPr>
        <p:spPr>
          <a:xfrm>
            <a:off x="1428750" y="3086100"/>
            <a:ext cx="4057650" cy="1191"/>
          </a:xfrm>
          <a:prstGeom prst="straightConnector1">
            <a:avLst/>
          </a:prstGeom>
          <a:noFill/>
          <a:ln w="9525" cap="flat" cmpd="sng">
            <a:solidFill>
              <a:srgbClr val="FF0000"/>
            </a:solidFill>
            <a:prstDash val="solid"/>
            <a:miter lim="800000"/>
            <a:headEnd type="none" w="sm" len="sm"/>
            <a:tailEnd type="none" w="sm" len="sm"/>
          </a:ln>
        </p:spPr>
      </p:cxnSp>
      <p:cxnSp>
        <p:nvCxnSpPr>
          <p:cNvPr id="1311" name="Google Shape;1311;p71"/>
          <p:cNvCxnSpPr/>
          <p:nvPr/>
        </p:nvCxnSpPr>
        <p:spPr>
          <a:xfrm rot="5400000">
            <a:off x="1200151" y="3314701"/>
            <a:ext cx="457200" cy="2381"/>
          </a:xfrm>
          <a:prstGeom prst="straightConnector1">
            <a:avLst/>
          </a:prstGeom>
          <a:noFill/>
          <a:ln w="9525" cap="flat" cmpd="sng">
            <a:solidFill>
              <a:srgbClr val="FF0000"/>
            </a:solidFill>
            <a:prstDash val="solid"/>
            <a:miter lim="800000"/>
            <a:headEnd type="none" w="sm" len="sm"/>
            <a:tailEnd type="none" w="sm" len="sm"/>
          </a:ln>
        </p:spPr>
      </p:cxnSp>
      <p:cxnSp>
        <p:nvCxnSpPr>
          <p:cNvPr id="1312" name="Google Shape;1312;p71"/>
          <p:cNvCxnSpPr/>
          <p:nvPr/>
        </p:nvCxnSpPr>
        <p:spPr>
          <a:xfrm rot="10800000" flipH="1">
            <a:off x="1428750" y="3486150"/>
            <a:ext cx="4114800" cy="57150"/>
          </a:xfrm>
          <a:prstGeom prst="straightConnector1">
            <a:avLst/>
          </a:prstGeom>
          <a:noFill/>
          <a:ln w="9525" cap="flat" cmpd="sng">
            <a:solidFill>
              <a:srgbClr val="FF0000"/>
            </a:solidFill>
            <a:prstDash val="solid"/>
            <a:miter lim="800000"/>
            <a:headEnd type="none" w="sm" len="sm"/>
            <a:tailEnd type="none" w="sm" len="sm"/>
          </a:ln>
        </p:spPr>
      </p:cxnSp>
      <p:cxnSp>
        <p:nvCxnSpPr>
          <p:cNvPr id="1313" name="Google Shape;1313;p71"/>
          <p:cNvCxnSpPr/>
          <p:nvPr/>
        </p:nvCxnSpPr>
        <p:spPr>
          <a:xfrm rot="5400000">
            <a:off x="5344121" y="3285529"/>
            <a:ext cx="400050" cy="1191"/>
          </a:xfrm>
          <a:prstGeom prst="straightConnector1">
            <a:avLst/>
          </a:prstGeom>
          <a:noFill/>
          <a:ln w="9525" cap="flat" cmpd="sng">
            <a:solidFill>
              <a:srgbClr val="FF0000"/>
            </a:solidFill>
            <a:prstDash val="solid"/>
            <a:miter lim="800000"/>
            <a:headEnd type="none" w="sm" len="sm"/>
            <a:tailEnd type="none" w="sm" len="sm"/>
          </a:ln>
        </p:spPr>
      </p:cxnSp>
      <p:sp>
        <p:nvSpPr>
          <p:cNvPr id="1314" name="Google Shape;1314;p71"/>
          <p:cNvSpPr/>
          <p:nvPr/>
        </p:nvSpPr>
        <p:spPr>
          <a:xfrm>
            <a:off x="5486400" y="571500"/>
            <a:ext cx="285750" cy="3486150"/>
          </a:xfrm>
          <a:prstGeom prst="rightBrace">
            <a:avLst>
              <a:gd name="adj1" fmla="val 8333"/>
              <a:gd name="adj2" fmla="val 50000"/>
            </a:avLst>
          </a:prstGeom>
          <a:noFill/>
          <a:ln w="9525" cap="flat" cmpd="sng">
            <a:solidFill>
              <a:srgbClr val="FF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0000"/>
              </a:solidFill>
              <a:latin typeface="Calibri"/>
              <a:ea typeface="Calibri"/>
              <a:cs typeface="Calibri"/>
              <a:sym typeface="Calibri"/>
            </a:endParaRPr>
          </a:p>
        </p:txBody>
      </p:sp>
      <p:sp>
        <p:nvSpPr>
          <p:cNvPr id="1315" name="Google Shape;1315;p71"/>
          <p:cNvSpPr txBox="1"/>
          <p:nvPr/>
        </p:nvSpPr>
        <p:spPr>
          <a:xfrm>
            <a:off x="6057900" y="1200151"/>
            <a:ext cx="1485900" cy="346472"/>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Arial"/>
              <a:buNone/>
            </a:pPr>
            <a:r>
              <a:rPr lang="ru" sz="1800" b="0" i="0" u="none" strike="noStrike" cap="none">
                <a:solidFill>
                  <a:schemeClr val="dk1"/>
                </a:solidFill>
                <a:latin typeface="Arial"/>
                <a:ea typeface="Arial"/>
                <a:cs typeface="Arial"/>
                <a:sym typeface="Arial"/>
              </a:rPr>
              <a:t>Which one?</a:t>
            </a:r>
            <a:endParaRPr sz="1100" b="0" i="0" u="none" strike="noStrike" cap="none">
              <a:solidFill>
                <a:srgbClr val="000000"/>
              </a:solidFill>
              <a:latin typeface="Arial"/>
              <a:ea typeface="Arial"/>
              <a:cs typeface="Arial"/>
              <a:sym typeface="Arial"/>
            </a:endParaRPr>
          </a:p>
        </p:txBody>
      </p:sp>
      <p:sp>
        <p:nvSpPr>
          <p:cNvPr id="1316" name="Google Shape;1316;p71"/>
          <p:cNvSpPr txBox="1"/>
          <p:nvPr/>
        </p:nvSpPr>
        <p:spPr>
          <a:xfrm>
            <a:off x="1943100" y="171451"/>
            <a:ext cx="5143500" cy="346472"/>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Arial"/>
              <a:buNone/>
            </a:pPr>
            <a:r>
              <a:rPr lang="ru" sz="1800" b="0" i="0" u="sng" strike="noStrike" cap="none">
                <a:solidFill>
                  <a:schemeClr val="dk1"/>
                </a:solidFill>
                <a:latin typeface="Arial"/>
                <a:ea typeface="Arial"/>
                <a:cs typeface="Arial"/>
                <a:sym typeface="Arial"/>
              </a:rPr>
              <a:t>Systematic Nomenclature continued.</a:t>
            </a:r>
            <a:endParaRPr sz="1100" b="0" i="0" u="none" strike="noStrike" cap="none">
              <a:solidFill>
                <a:srgbClr val="000000"/>
              </a:solidFill>
              <a:latin typeface="Arial"/>
              <a:ea typeface="Arial"/>
              <a:cs typeface="Arial"/>
              <a:sym typeface="Arial"/>
            </a:endParaRPr>
          </a:p>
        </p:txBody>
      </p:sp>
      <p:sp>
        <p:nvSpPr>
          <p:cNvPr id="1317" name="Google Shape;1317;p71"/>
          <p:cNvSpPr txBox="1"/>
          <p:nvPr/>
        </p:nvSpPr>
        <p:spPr>
          <a:xfrm>
            <a:off x="5829300" y="2057401"/>
            <a:ext cx="2171700" cy="526256"/>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500"/>
              <a:buFont typeface="Arial"/>
              <a:buNone/>
            </a:pPr>
            <a:r>
              <a:rPr lang="ru" sz="1500" b="0" i="0" u="none" strike="noStrike" cap="none">
                <a:solidFill>
                  <a:schemeClr val="dk1"/>
                </a:solidFill>
                <a:latin typeface="Arial"/>
                <a:ea typeface="Arial"/>
                <a:cs typeface="Arial"/>
                <a:sym typeface="Arial"/>
              </a:rPr>
              <a:t>The one with the least number of substituent's</a:t>
            </a:r>
            <a:endParaRPr sz="1100" b="0" i="0" u="none" strike="noStrike" cap="none">
              <a:solidFill>
                <a:srgbClr val="000000"/>
              </a:solidFill>
              <a:latin typeface="Arial"/>
              <a:ea typeface="Arial"/>
              <a:cs typeface="Arial"/>
              <a:sym typeface="Arial"/>
            </a:endParaRPr>
          </a:p>
        </p:txBody>
      </p:sp>
      <p:sp>
        <p:nvSpPr>
          <p:cNvPr id="1318" name="Google Shape;1318;p71"/>
          <p:cNvSpPr txBox="1"/>
          <p:nvPr/>
        </p:nvSpPr>
        <p:spPr>
          <a:xfrm>
            <a:off x="5829300" y="2857501"/>
            <a:ext cx="2000250" cy="983456"/>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500"/>
              <a:buFont typeface="Arial"/>
              <a:buNone/>
            </a:pPr>
            <a:r>
              <a:rPr lang="ru" sz="1500" b="0" i="0" u="none" strike="noStrike" cap="none">
                <a:solidFill>
                  <a:schemeClr val="dk1"/>
                </a:solidFill>
                <a:latin typeface="Arial"/>
                <a:ea typeface="Arial"/>
                <a:cs typeface="Arial"/>
                <a:sym typeface="Arial"/>
              </a:rPr>
              <a:t>The top structure has four substituent's and the bottom has three</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500"/>
              <a:buFont typeface="Arial"/>
              <a:buNone/>
            </a:pPr>
            <a:r>
              <a:rPr lang="ru" sz="1500" b="0" i="0" u="none" strike="noStrike" cap="none">
                <a:solidFill>
                  <a:schemeClr val="dk1"/>
                </a:solidFill>
                <a:latin typeface="Arial"/>
                <a:ea typeface="Arial"/>
                <a:cs typeface="Arial"/>
                <a:sym typeface="Arial"/>
              </a:rPr>
              <a:t>substituent's.</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323"/>
        <p:cNvGrpSpPr/>
        <p:nvPr/>
      </p:nvGrpSpPr>
      <p:grpSpPr>
        <a:xfrm>
          <a:off x="0" y="0"/>
          <a:ext cx="0" cy="0"/>
          <a:chOff x="0" y="0"/>
          <a:chExt cx="0" cy="0"/>
        </a:xfrm>
      </p:grpSpPr>
      <p:pic>
        <p:nvPicPr>
          <p:cNvPr id="1324" name="Google Shape;1324;p72"/>
          <p:cNvPicPr preferRelativeResize="0"/>
          <p:nvPr/>
        </p:nvPicPr>
        <p:blipFill rotWithShape="1">
          <a:blip r:embed="rId3">
            <a:alphaModFix/>
          </a:blip>
          <a:srcRect/>
          <a:stretch/>
        </p:blipFill>
        <p:spPr>
          <a:xfrm>
            <a:off x="1428750" y="685800"/>
            <a:ext cx="4000500" cy="1462087"/>
          </a:xfrm>
          <a:prstGeom prst="rect">
            <a:avLst/>
          </a:prstGeom>
          <a:noFill/>
          <a:ln>
            <a:noFill/>
          </a:ln>
        </p:spPr>
      </p:pic>
      <p:pic>
        <p:nvPicPr>
          <p:cNvPr id="1325" name="Google Shape;1325;p72"/>
          <p:cNvPicPr preferRelativeResize="0"/>
          <p:nvPr/>
        </p:nvPicPr>
        <p:blipFill rotWithShape="1">
          <a:blip r:embed="rId3">
            <a:alphaModFix/>
          </a:blip>
          <a:srcRect/>
          <a:stretch/>
        </p:blipFill>
        <p:spPr>
          <a:xfrm>
            <a:off x="1428750" y="2343150"/>
            <a:ext cx="4000500" cy="1462087"/>
          </a:xfrm>
          <a:prstGeom prst="rect">
            <a:avLst/>
          </a:prstGeom>
          <a:noFill/>
          <a:ln>
            <a:noFill/>
          </a:ln>
        </p:spPr>
      </p:pic>
      <p:cxnSp>
        <p:nvCxnSpPr>
          <p:cNvPr id="1326" name="Google Shape;1326;p72"/>
          <p:cNvCxnSpPr/>
          <p:nvPr/>
        </p:nvCxnSpPr>
        <p:spPr>
          <a:xfrm>
            <a:off x="1428750" y="1428750"/>
            <a:ext cx="1714500" cy="1191"/>
          </a:xfrm>
          <a:prstGeom prst="straightConnector1">
            <a:avLst/>
          </a:prstGeom>
          <a:noFill/>
          <a:ln w="9525" cap="flat" cmpd="sng">
            <a:solidFill>
              <a:srgbClr val="FF0000"/>
            </a:solidFill>
            <a:prstDash val="solid"/>
            <a:miter lim="800000"/>
            <a:headEnd type="none" w="sm" len="sm"/>
            <a:tailEnd type="none" w="sm" len="sm"/>
          </a:ln>
        </p:spPr>
      </p:cxnSp>
      <p:cxnSp>
        <p:nvCxnSpPr>
          <p:cNvPr id="1327" name="Google Shape;1327;p72"/>
          <p:cNvCxnSpPr/>
          <p:nvPr/>
        </p:nvCxnSpPr>
        <p:spPr>
          <a:xfrm rot="-5400000">
            <a:off x="2771776" y="1057276"/>
            <a:ext cx="742950" cy="2381"/>
          </a:xfrm>
          <a:prstGeom prst="straightConnector1">
            <a:avLst/>
          </a:prstGeom>
          <a:noFill/>
          <a:ln w="9525" cap="flat" cmpd="sng">
            <a:solidFill>
              <a:srgbClr val="FF0000"/>
            </a:solidFill>
            <a:prstDash val="solid"/>
            <a:miter lim="800000"/>
            <a:headEnd type="none" w="sm" len="sm"/>
            <a:tailEnd type="none" w="sm" len="sm"/>
          </a:ln>
        </p:spPr>
      </p:cxnSp>
      <p:cxnSp>
        <p:nvCxnSpPr>
          <p:cNvPr id="1328" name="Google Shape;1328;p72"/>
          <p:cNvCxnSpPr/>
          <p:nvPr/>
        </p:nvCxnSpPr>
        <p:spPr>
          <a:xfrm>
            <a:off x="3143250" y="685800"/>
            <a:ext cx="1600200" cy="1191"/>
          </a:xfrm>
          <a:prstGeom prst="straightConnector1">
            <a:avLst/>
          </a:prstGeom>
          <a:noFill/>
          <a:ln w="9525" cap="flat" cmpd="sng">
            <a:solidFill>
              <a:srgbClr val="FF0000"/>
            </a:solidFill>
            <a:prstDash val="solid"/>
            <a:miter lim="800000"/>
            <a:headEnd type="none" w="sm" len="sm"/>
            <a:tailEnd type="none" w="sm" len="sm"/>
          </a:ln>
        </p:spPr>
      </p:cxnSp>
      <p:cxnSp>
        <p:nvCxnSpPr>
          <p:cNvPr id="1329" name="Google Shape;1329;p72"/>
          <p:cNvCxnSpPr/>
          <p:nvPr/>
        </p:nvCxnSpPr>
        <p:spPr>
          <a:xfrm rot="5400000">
            <a:off x="4457701" y="971551"/>
            <a:ext cx="571500" cy="2381"/>
          </a:xfrm>
          <a:prstGeom prst="straightConnector1">
            <a:avLst/>
          </a:prstGeom>
          <a:noFill/>
          <a:ln w="9525" cap="flat" cmpd="sng">
            <a:solidFill>
              <a:srgbClr val="FF0000"/>
            </a:solidFill>
            <a:prstDash val="solid"/>
            <a:miter lim="800000"/>
            <a:headEnd type="none" w="sm" len="sm"/>
            <a:tailEnd type="none" w="sm" len="sm"/>
          </a:ln>
        </p:spPr>
      </p:cxnSp>
      <p:cxnSp>
        <p:nvCxnSpPr>
          <p:cNvPr id="1330" name="Google Shape;1330;p72"/>
          <p:cNvCxnSpPr/>
          <p:nvPr/>
        </p:nvCxnSpPr>
        <p:spPr>
          <a:xfrm rot="10800000">
            <a:off x="3600450" y="1257300"/>
            <a:ext cx="1143000" cy="1191"/>
          </a:xfrm>
          <a:prstGeom prst="straightConnector1">
            <a:avLst/>
          </a:prstGeom>
          <a:noFill/>
          <a:ln w="9525" cap="flat" cmpd="sng">
            <a:solidFill>
              <a:srgbClr val="FF0000"/>
            </a:solidFill>
            <a:prstDash val="solid"/>
            <a:miter lim="800000"/>
            <a:headEnd type="none" w="sm" len="sm"/>
            <a:tailEnd type="none" w="sm" len="sm"/>
          </a:ln>
        </p:spPr>
      </p:cxnSp>
      <p:cxnSp>
        <p:nvCxnSpPr>
          <p:cNvPr id="1331" name="Google Shape;1331;p72"/>
          <p:cNvCxnSpPr/>
          <p:nvPr/>
        </p:nvCxnSpPr>
        <p:spPr>
          <a:xfrm rot="5400000">
            <a:off x="3343276" y="1514476"/>
            <a:ext cx="514350" cy="2381"/>
          </a:xfrm>
          <a:prstGeom prst="straightConnector1">
            <a:avLst/>
          </a:prstGeom>
          <a:noFill/>
          <a:ln w="9525" cap="flat" cmpd="sng">
            <a:solidFill>
              <a:srgbClr val="FF0000"/>
            </a:solidFill>
            <a:prstDash val="solid"/>
            <a:miter lim="800000"/>
            <a:headEnd type="none" w="sm" len="sm"/>
            <a:tailEnd type="none" w="sm" len="sm"/>
          </a:ln>
        </p:spPr>
      </p:cxnSp>
      <p:cxnSp>
        <p:nvCxnSpPr>
          <p:cNvPr id="1332" name="Google Shape;1332;p72"/>
          <p:cNvCxnSpPr/>
          <p:nvPr/>
        </p:nvCxnSpPr>
        <p:spPr>
          <a:xfrm rot="10800000">
            <a:off x="1428750" y="1771650"/>
            <a:ext cx="2171700" cy="1191"/>
          </a:xfrm>
          <a:prstGeom prst="straightConnector1">
            <a:avLst/>
          </a:prstGeom>
          <a:noFill/>
          <a:ln w="9525" cap="flat" cmpd="sng">
            <a:solidFill>
              <a:srgbClr val="FF0000"/>
            </a:solidFill>
            <a:prstDash val="solid"/>
            <a:miter lim="800000"/>
            <a:headEnd type="none" w="sm" len="sm"/>
            <a:tailEnd type="none" w="sm" len="sm"/>
          </a:ln>
        </p:spPr>
      </p:cxnSp>
      <p:cxnSp>
        <p:nvCxnSpPr>
          <p:cNvPr id="1333" name="Google Shape;1333;p72"/>
          <p:cNvCxnSpPr/>
          <p:nvPr/>
        </p:nvCxnSpPr>
        <p:spPr>
          <a:xfrm rot="-5400000">
            <a:off x="1257301" y="1600201"/>
            <a:ext cx="342900" cy="2381"/>
          </a:xfrm>
          <a:prstGeom prst="straightConnector1">
            <a:avLst/>
          </a:prstGeom>
          <a:noFill/>
          <a:ln w="9525" cap="flat" cmpd="sng">
            <a:solidFill>
              <a:srgbClr val="FF0000"/>
            </a:solidFill>
            <a:prstDash val="solid"/>
            <a:miter lim="800000"/>
            <a:headEnd type="none" w="sm" len="sm"/>
            <a:tailEnd type="none" w="sm" len="sm"/>
          </a:ln>
        </p:spPr>
      </p:cxnSp>
      <p:cxnSp>
        <p:nvCxnSpPr>
          <p:cNvPr id="1334" name="Google Shape;1334;p72"/>
          <p:cNvCxnSpPr/>
          <p:nvPr/>
        </p:nvCxnSpPr>
        <p:spPr>
          <a:xfrm>
            <a:off x="1428750" y="3086100"/>
            <a:ext cx="4057650" cy="1191"/>
          </a:xfrm>
          <a:prstGeom prst="straightConnector1">
            <a:avLst/>
          </a:prstGeom>
          <a:noFill/>
          <a:ln w="9525" cap="flat" cmpd="sng">
            <a:solidFill>
              <a:srgbClr val="FF0000"/>
            </a:solidFill>
            <a:prstDash val="solid"/>
            <a:miter lim="800000"/>
            <a:headEnd type="none" w="sm" len="sm"/>
            <a:tailEnd type="none" w="sm" len="sm"/>
          </a:ln>
        </p:spPr>
      </p:cxnSp>
      <p:cxnSp>
        <p:nvCxnSpPr>
          <p:cNvPr id="1335" name="Google Shape;1335;p72"/>
          <p:cNvCxnSpPr/>
          <p:nvPr/>
        </p:nvCxnSpPr>
        <p:spPr>
          <a:xfrm rot="5400000">
            <a:off x="1200151" y="3314701"/>
            <a:ext cx="457200" cy="2381"/>
          </a:xfrm>
          <a:prstGeom prst="straightConnector1">
            <a:avLst/>
          </a:prstGeom>
          <a:noFill/>
          <a:ln w="9525" cap="flat" cmpd="sng">
            <a:solidFill>
              <a:srgbClr val="FF0000"/>
            </a:solidFill>
            <a:prstDash val="solid"/>
            <a:miter lim="800000"/>
            <a:headEnd type="none" w="sm" len="sm"/>
            <a:tailEnd type="none" w="sm" len="sm"/>
          </a:ln>
        </p:spPr>
      </p:cxnSp>
      <p:cxnSp>
        <p:nvCxnSpPr>
          <p:cNvPr id="1336" name="Google Shape;1336;p72"/>
          <p:cNvCxnSpPr/>
          <p:nvPr/>
        </p:nvCxnSpPr>
        <p:spPr>
          <a:xfrm rot="10800000" flipH="1">
            <a:off x="1428750" y="3486150"/>
            <a:ext cx="4114800" cy="57150"/>
          </a:xfrm>
          <a:prstGeom prst="straightConnector1">
            <a:avLst/>
          </a:prstGeom>
          <a:noFill/>
          <a:ln w="9525" cap="flat" cmpd="sng">
            <a:solidFill>
              <a:srgbClr val="FF0000"/>
            </a:solidFill>
            <a:prstDash val="solid"/>
            <a:miter lim="800000"/>
            <a:headEnd type="none" w="sm" len="sm"/>
            <a:tailEnd type="none" w="sm" len="sm"/>
          </a:ln>
        </p:spPr>
      </p:cxnSp>
      <p:cxnSp>
        <p:nvCxnSpPr>
          <p:cNvPr id="1337" name="Google Shape;1337;p72"/>
          <p:cNvCxnSpPr/>
          <p:nvPr/>
        </p:nvCxnSpPr>
        <p:spPr>
          <a:xfrm rot="5400000">
            <a:off x="5344121" y="3285529"/>
            <a:ext cx="400050" cy="1191"/>
          </a:xfrm>
          <a:prstGeom prst="straightConnector1">
            <a:avLst/>
          </a:prstGeom>
          <a:noFill/>
          <a:ln w="9525" cap="flat" cmpd="sng">
            <a:solidFill>
              <a:srgbClr val="FF0000"/>
            </a:solidFill>
            <a:prstDash val="solid"/>
            <a:miter lim="800000"/>
            <a:headEnd type="none" w="sm" len="sm"/>
            <a:tailEnd type="none" w="sm" len="sm"/>
          </a:ln>
        </p:spPr>
      </p:cxnSp>
      <p:sp>
        <p:nvSpPr>
          <p:cNvPr id="1338" name="Google Shape;1338;p72"/>
          <p:cNvSpPr/>
          <p:nvPr/>
        </p:nvSpPr>
        <p:spPr>
          <a:xfrm>
            <a:off x="5486400" y="571500"/>
            <a:ext cx="285750" cy="3486150"/>
          </a:xfrm>
          <a:prstGeom prst="rightBrace">
            <a:avLst>
              <a:gd name="adj1" fmla="val 8333"/>
              <a:gd name="adj2" fmla="val 50000"/>
            </a:avLst>
          </a:prstGeom>
          <a:noFill/>
          <a:ln w="9525" cap="flat" cmpd="sng">
            <a:solidFill>
              <a:srgbClr val="FF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0000"/>
              </a:solidFill>
              <a:latin typeface="Calibri"/>
              <a:ea typeface="Calibri"/>
              <a:cs typeface="Calibri"/>
              <a:sym typeface="Calibri"/>
            </a:endParaRPr>
          </a:p>
        </p:txBody>
      </p:sp>
      <p:sp>
        <p:nvSpPr>
          <p:cNvPr id="1339" name="Google Shape;1339;p72"/>
          <p:cNvSpPr txBox="1"/>
          <p:nvPr/>
        </p:nvSpPr>
        <p:spPr>
          <a:xfrm>
            <a:off x="6057900" y="1200151"/>
            <a:ext cx="1485900" cy="346472"/>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Arial"/>
              <a:buNone/>
            </a:pPr>
            <a:r>
              <a:rPr lang="ru" sz="1800" b="0" i="0" u="none" strike="noStrike" cap="none">
                <a:solidFill>
                  <a:schemeClr val="dk1"/>
                </a:solidFill>
                <a:latin typeface="Arial"/>
                <a:ea typeface="Arial"/>
                <a:cs typeface="Arial"/>
                <a:sym typeface="Arial"/>
              </a:rPr>
              <a:t>Which one?</a:t>
            </a:r>
            <a:endParaRPr sz="1100" b="0" i="0" u="none" strike="noStrike" cap="none">
              <a:solidFill>
                <a:srgbClr val="000000"/>
              </a:solidFill>
              <a:latin typeface="Arial"/>
              <a:ea typeface="Arial"/>
              <a:cs typeface="Arial"/>
              <a:sym typeface="Arial"/>
            </a:endParaRPr>
          </a:p>
        </p:txBody>
      </p:sp>
      <p:sp>
        <p:nvSpPr>
          <p:cNvPr id="1340" name="Google Shape;1340;p72"/>
          <p:cNvSpPr txBox="1"/>
          <p:nvPr/>
        </p:nvSpPr>
        <p:spPr>
          <a:xfrm>
            <a:off x="1943100" y="171451"/>
            <a:ext cx="5143500" cy="346472"/>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Arial"/>
              <a:buNone/>
            </a:pPr>
            <a:r>
              <a:rPr lang="ru" sz="1800" b="0" i="0" u="sng" strike="noStrike" cap="none">
                <a:solidFill>
                  <a:schemeClr val="dk1"/>
                </a:solidFill>
                <a:latin typeface="Arial"/>
                <a:ea typeface="Arial"/>
                <a:cs typeface="Arial"/>
                <a:sym typeface="Arial"/>
              </a:rPr>
              <a:t>Systematic Nomenclature continued.</a:t>
            </a:r>
            <a:endParaRPr sz="1100" b="0" i="0" u="none" strike="noStrike" cap="none">
              <a:solidFill>
                <a:srgbClr val="000000"/>
              </a:solidFill>
              <a:latin typeface="Arial"/>
              <a:ea typeface="Arial"/>
              <a:cs typeface="Arial"/>
              <a:sym typeface="Arial"/>
            </a:endParaRPr>
          </a:p>
        </p:txBody>
      </p:sp>
      <p:sp>
        <p:nvSpPr>
          <p:cNvPr id="1341" name="Google Shape;1341;p72"/>
          <p:cNvSpPr txBox="1"/>
          <p:nvPr/>
        </p:nvSpPr>
        <p:spPr>
          <a:xfrm>
            <a:off x="5829300" y="2057401"/>
            <a:ext cx="2171700" cy="526256"/>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500"/>
              <a:buFont typeface="Arial"/>
              <a:buNone/>
            </a:pPr>
            <a:r>
              <a:rPr lang="ru" sz="1500" b="0" i="0" u="none" strike="noStrike" cap="none">
                <a:solidFill>
                  <a:schemeClr val="dk1"/>
                </a:solidFill>
                <a:latin typeface="Arial"/>
                <a:ea typeface="Arial"/>
                <a:cs typeface="Arial"/>
                <a:sym typeface="Arial"/>
              </a:rPr>
              <a:t>The one with the least number of substituent's</a:t>
            </a:r>
            <a:endParaRPr sz="1100" b="0" i="0" u="none" strike="noStrike" cap="none">
              <a:solidFill>
                <a:srgbClr val="000000"/>
              </a:solidFill>
              <a:latin typeface="Arial"/>
              <a:ea typeface="Arial"/>
              <a:cs typeface="Arial"/>
              <a:sym typeface="Arial"/>
            </a:endParaRPr>
          </a:p>
        </p:txBody>
      </p:sp>
      <p:sp>
        <p:nvSpPr>
          <p:cNvPr id="1342" name="Google Shape;1342;p72"/>
          <p:cNvSpPr txBox="1"/>
          <p:nvPr/>
        </p:nvSpPr>
        <p:spPr>
          <a:xfrm>
            <a:off x="5829300" y="2857501"/>
            <a:ext cx="2000250" cy="983456"/>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500"/>
              <a:buFont typeface="Arial"/>
              <a:buNone/>
            </a:pPr>
            <a:r>
              <a:rPr lang="ru" sz="1500" b="0" i="0" u="none" strike="noStrike" cap="none">
                <a:solidFill>
                  <a:schemeClr val="dk1"/>
                </a:solidFill>
                <a:latin typeface="Arial"/>
                <a:ea typeface="Arial"/>
                <a:cs typeface="Arial"/>
                <a:sym typeface="Arial"/>
              </a:rPr>
              <a:t>The top structure has four substituent's and the bottom has three</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500"/>
              <a:buFont typeface="Arial"/>
              <a:buNone/>
            </a:pPr>
            <a:r>
              <a:rPr lang="ru" sz="1500" b="0" i="0" u="none" strike="noStrike" cap="none">
                <a:solidFill>
                  <a:schemeClr val="dk1"/>
                </a:solidFill>
                <a:latin typeface="Arial"/>
                <a:ea typeface="Arial"/>
                <a:cs typeface="Arial"/>
                <a:sym typeface="Arial"/>
              </a:rPr>
              <a:t>substituent's.</a:t>
            </a:r>
            <a:endParaRPr sz="1100" b="0" i="0" u="none" strike="noStrike" cap="none">
              <a:solidFill>
                <a:srgbClr val="000000"/>
              </a:solidFill>
              <a:latin typeface="Arial"/>
              <a:ea typeface="Arial"/>
              <a:cs typeface="Arial"/>
              <a:sym typeface="Arial"/>
            </a:endParaRPr>
          </a:p>
        </p:txBody>
      </p:sp>
      <p:sp>
        <p:nvSpPr>
          <p:cNvPr id="1343" name="Google Shape;1343;p72"/>
          <p:cNvSpPr txBox="1"/>
          <p:nvPr/>
        </p:nvSpPr>
        <p:spPr>
          <a:xfrm>
            <a:off x="1485900" y="4000500"/>
            <a:ext cx="3143250" cy="277416"/>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Name = ?</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398"/>
        <p:cNvGrpSpPr/>
        <p:nvPr/>
      </p:nvGrpSpPr>
      <p:grpSpPr>
        <a:xfrm>
          <a:off x="0" y="0"/>
          <a:ext cx="0" cy="0"/>
          <a:chOff x="0" y="0"/>
          <a:chExt cx="0" cy="0"/>
        </a:xfrm>
      </p:grpSpPr>
      <p:sp>
        <p:nvSpPr>
          <p:cNvPr id="1399" name="Google Shape;1399;p75"/>
          <p:cNvSpPr/>
          <p:nvPr/>
        </p:nvSpPr>
        <p:spPr>
          <a:xfrm>
            <a:off x="1714500" y="1600200"/>
            <a:ext cx="4800600" cy="685800"/>
          </a:xfrm>
          <a:prstGeom prst="ellipse">
            <a:avLst/>
          </a:prstGeom>
          <a:solidFill>
            <a:schemeClr val="lt1"/>
          </a:solidFill>
          <a:ln w="12700" cap="flat" cmpd="sng">
            <a:solidFill>
              <a:srgbClr val="FF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1400" name="Google Shape;1400;p75"/>
          <p:cNvPicPr preferRelativeResize="0"/>
          <p:nvPr/>
        </p:nvPicPr>
        <p:blipFill rotWithShape="1">
          <a:blip r:embed="rId3">
            <a:alphaModFix/>
          </a:blip>
          <a:srcRect/>
          <a:stretch/>
        </p:blipFill>
        <p:spPr>
          <a:xfrm>
            <a:off x="2000250" y="1314450"/>
            <a:ext cx="4400550" cy="1309687"/>
          </a:xfrm>
          <a:prstGeom prst="rect">
            <a:avLst/>
          </a:prstGeom>
          <a:noFill/>
          <a:ln>
            <a:noFill/>
          </a:ln>
        </p:spPr>
      </p:pic>
      <p:sp>
        <p:nvSpPr>
          <p:cNvPr id="1401" name="Google Shape;1401;p75"/>
          <p:cNvSpPr txBox="1"/>
          <p:nvPr/>
        </p:nvSpPr>
        <p:spPr>
          <a:xfrm>
            <a:off x="1428750" y="400051"/>
            <a:ext cx="6115050" cy="531019"/>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3000"/>
              <a:buFont typeface="Arial"/>
              <a:buNone/>
            </a:pPr>
            <a:r>
              <a:rPr lang="ru" sz="3000" b="0" i="0" u="none" strike="noStrike" cap="none">
                <a:solidFill>
                  <a:schemeClr val="dk1"/>
                </a:solidFill>
                <a:latin typeface="Arial"/>
                <a:ea typeface="Arial"/>
                <a:cs typeface="Arial"/>
                <a:sym typeface="Arial"/>
              </a:rPr>
              <a:t>Another Example:</a:t>
            </a:r>
            <a:endParaRPr sz="11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407"/>
        <p:cNvGrpSpPr/>
        <p:nvPr/>
      </p:nvGrpSpPr>
      <p:grpSpPr>
        <a:xfrm>
          <a:off x="0" y="0"/>
          <a:ext cx="0" cy="0"/>
          <a:chOff x="0" y="0"/>
          <a:chExt cx="0" cy="0"/>
        </a:xfrm>
      </p:grpSpPr>
      <p:sp>
        <p:nvSpPr>
          <p:cNvPr id="1408" name="Google Shape;1408;p76"/>
          <p:cNvSpPr/>
          <p:nvPr/>
        </p:nvSpPr>
        <p:spPr>
          <a:xfrm>
            <a:off x="1714500" y="1600200"/>
            <a:ext cx="4800600" cy="685800"/>
          </a:xfrm>
          <a:prstGeom prst="ellipse">
            <a:avLst/>
          </a:prstGeom>
          <a:solidFill>
            <a:schemeClr val="lt1"/>
          </a:solidFill>
          <a:ln w="12700" cap="flat" cmpd="sng">
            <a:solidFill>
              <a:srgbClr val="FF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1409" name="Google Shape;1409;p76"/>
          <p:cNvPicPr preferRelativeResize="0"/>
          <p:nvPr/>
        </p:nvPicPr>
        <p:blipFill rotWithShape="1">
          <a:blip r:embed="rId3">
            <a:alphaModFix/>
          </a:blip>
          <a:srcRect/>
          <a:stretch/>
        </p:blipFill>
        <p:spPr>
          <a:xfrm>
            <a:off x="2000250" y="1314450"/>
            <a:ext cx="4400550" cy="1309687"/>
          </a:xfrm>
          <a:prstGeom prst="rect">
            <a:avLst/>
          </a:prstGeom>
          <a:noFill/>
          <a:ln>
            <a:noFill/>
          </a:ln>
        </p:spPr>
      </p:pic>
      <p:sp>
        <p:nvSpPr>
          <p:cNvPr id="1410" name="Google Shape;1410;p76"/>
          <p:cNvSpPr txBox="1"/>
          <p:nvPr/>
        </p:nvSpPr>
        <p:spPr>
          <a:xfrm>
            <a:off x="1428750" y="400051"/>
            <a:ext cx="6115050" cy="531019"/>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3000"/>
              <a:buFont typeface="Arial"/>
              <a:buNone/>
            </a:pPr>
            <a:r>
              <a:rPr lang="ru" sz="3000" b="0" i="0" u="none" strike="noStrike" cap="none">
                <a:solidFill>
                  <a:schemeClr val="dk1"/>
                </a:solidFill>
                <a:latin typeface="Arial"/>
                <a:ea typeface="Arial"/>
                <a:cs typeface="Arial"/>
                <a:sym typeface="Arial"/>
              </a:rPr>
              <a:t>Another Example:</a:t>
            </a:r>
            <a:endParaRPr sz="11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416"/>
        <p:cNvGrpSpPr/>
        <p:nvPr/>
      </p:nvGrpSpPr>
      <p:grpSpPr>
        <a:xfrm>
          <a:off x="0" y="0"/>
          <a:ext cx="0" cy="0"/>
          <a:chOff x="0" y="0"/>
          <a:chExt cx="0" cy="0"/>
        </a:xfrm>
      </p:grpSpPr>
      <p:sp>
        <p:nvSpPr>
          <p:cNvPr id="1417" name="Google Shape;1417;p77"/>
          <p:cNvSpPr/>
          <p:nvPr/>
        </p:nvSpPr>
        <p:spPr>
          <a:xfrm>
            <a:off x="1943100" y="2400300"/>
            <a:ext cx="514350" cy="514350"/>
          </a:xfrm>
          <a:prstGeom prst="ellipse">
            <a:avLst/>
          </a:prstGeom>
          <a:solidFill>
            <a:schemeClr val="lt1"/>
          </a:solidFill>
          <a:ln w="12700" cap="flat" cmpd="sng">
            <a:solidFill>
              <a:srgbClr val="FF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18" name="Google Shape;1418;p77"/>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ru" sz="1100" b="1" u="sng"/>
              <a:t>Line Structures</a:t>
            </a:r>
            <a:r>
              <a:rPr lang="ru" sz="1100"/>
              <a:t/>
            </a:r>
            <a:br>
              <a:rPr lang="ru" sz="1100"/>
            </a:br>
            <a:r>
              <a:rPr lang="ru" sz="1800"/>
              <a:t>A quicker way to write structures'</a:t>
            </a:r>
            <a:endParaRPr sz="1100"/>
          </a:p>
        </p:txBody>
      </p:sp>
      <p:pic>
        <p:nvPicPr>
          <p:cNvPr id="1419" name="Google Shape;1419;p77"/>
          <p:cNvPicPr preferRelativeResize="0"/>
          <p:nvPr/>
        </p:nvPicPr>
        <p:blipFill rotWithShape="1">
          <a:blip r:embed="rId3">
            <a:alphaModFix/>
          </a:blip>
          <a:srcRect/>
          <a:stretch/>
        </p:blipFill>
        <p:spPr>
          <a:xfrm>
            <a:off x="1143000" y="1085850"/>
            <a:ext cx="4400550" cy="1309687"/>
          </a:xfrm>
          <a:prstGeom prst="rect">
            <a:avLst/>
          </a:prstGeom>
          <a:noFill/>
          <a:ln>
            <a:noFill/>
          </a:ln>
        </p:spPr>
      </p:pic>
      <p:sp>
        <p:nvSpPr>
          <p:cNvPr id="1420" name="Google Shape;1420;p77"/>
          <p:cNvSpPr txBox="1"/>
          <p:nvPr/>
        </p:nvSpPr>
        <p:spPr>
          <a:xfrm>
            <a:off x="5886450" y="1600200"/>
            <a:ext cx="2114550" cy="300037"/>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500"/>
              <a:buFont typeface="Arial"/>
              <a:buNone/>
            </a:pPr>
            <a:r>
              <a:rPr lang="ru" sz="1500" b="0" i="0" u="none" strike="noStrike" cap="none">
                <a:solidFill>
                  <a:schemeClr val="dk1"/>
                </a:solidFill>
                <a:latin typeface="Arial"/>
                <a:ea typeface="Arial"/>
                <a:cs typeface="Arial"/>
                <a:sym typeface="Arial"/>
              </a:rPr>
              <a:t>(Condensed Structure)</a:t>
            </a:r>
            <a:endParaRPr sz="1100" b="0" i="0" u="none" strike="noStrike" cap="none">
              <a:solidFill>
                <a:srgbClr val="000000"/>
              </a:solidFill>
              <a:latin typeface="Arial"/>
              <a:ea typeface="Arial"/>
              <a:cs typeface="Arial"/>
              <a:sym typeface="Arial"/>
            </a:endParaRPr>
          </a:p>
        </p:txBody>
      </p:sp>
      <p:sp>
        <p:nvSpPr>
          <p:cNvPr id="1421" name="Google Shape;1421;p77"/>
          <p:cNvSpPr/>
          <p:nvPr/>
        </p:nvSpPr>
        <p:spPr>
          <a:xfrm>
            <a:off x="1714500" y="3314700"/>
            <a:ext cx="342900" cy="285750"/>
          </a:xfrm>
          <a:prstGeom prst="ellipse">
            <a:avLst/>
          </a:prstGeom>
          <a:solidFill>
            <a:schemeClr val="lt1"/>
          </a:solidFill>
          <a:ln w="12700" cap="flat" cmpd="sng">
            <a:solidFill>
              <a:srgbClr val="FF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22" name="Google Shape;1422;p77"/>
          <p:cNvSpPr/>
          <p:nvPr/>
        </p:nvSpPr>
        <p:spPr>
          <a:xfrm>
            <a:off x="2914650" y="2571750"/>
            <a:ext cx="457200" cy="342900"/>
          </a:xfrm>
          <a:prstGeom prst="ellipse">
            <a:avLst/>
          </a:prstGeom>
          <a:solidFill>
            <a:schemeClr val="lt1"/>
          </a:solidFill>
          <a:ln w="12700" cap="flat" cmpd="sng">
            <a:solidFill>
              <a:srgbClr val="FF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1423" name="Google Shape;1423;p77"/>
          <p:cNvPicPr preferRelativeResize="0"/>
          <p:nvPr/>
        </p:nvPicPr>
        <p:blipFill rotWithShape="1">
          <a:blip r:embed="rId4">
            <a:alphaModFix/>
          </a:blip>
          <a:srcRect/>
          <a:stretch/>
        </p:blipFill>
        <p:spPr>
          <a:xfrm>
            <a:off x="1600201" y="2571750"/>
            <a:ext cx="1793081" cy="920354"/>
          </a:xfrm>
          <a:prstGeom prst="rect">
            <a:avLst/>
          </a:prstGeom>
          <a:noFill/>
          <a:ln>
            <a:noFill/>
          </a:ln>
        </p:spPr>
      </p:pic>
      <p:sp>
        <p:nvSpPr>
          <p:cNvPr id="1424" name="Google Shape;1424;p77"/>
          <p:cNvSpPr txBox="1"/>
          <p:nvPr/>
        </p:nvSpPr>
        <p:spPr>
          <a:xfrm>
            <a:off x="3657600" y="2914651"/>
            <a:ext cx="2514600" cy="484585"/>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(A line structure of the above condensed structure)</a:t>
            </a:r>
            <a:endParaRPr sz="1100" b="0" i="0" u="none" strike="noStrike" cap="none">
              <a:solidFill>
                <a:srgbClr val="000000"/>
              </a:solidFill>
              <a:latin typeface="Arial"/>
              <a:ea typeface="Arial"/>
              <a:cs typeface="Arial"/>
              <a:sym typeface="Arial"/>
            </a:endParaRPr>
          </a:p>
        </p:txBody>
      </p:sp>
      <p:sp>
        <p:nvSpPr>
          <p:cNvPr id="1425" name="Google Shape;1425;p77"/>
          <p:cNvSpPr txBox="1"/>
          <p:nvPr/>
        </p:nvSpPr>
        <p:spPr>
          <a:xfrm>
            <a:off x="1314450" y="2400300"/>
            <a:ext cx="514350" cy="277416"/>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ethyl</a:t>
            </a:r>
            <a:endParaRPr sz="1100" b="0" i="0" u="none" strike="noStrike" cap="none">
              <a:solidFill>
                <a:srgbClr val="000000"/>
              </a:solidFill>
              <a:latin typeface="Arial"/>
              <a:ea typeface="Arial"/>
              <a:cs typeface="Arial"/>
              <a:sym typeface="Arial"/>
            </a:endParaRPr>
          </a:p>
        </p:txBody>
      </p:sp>
      <p:sp>
        <p:nvSpPr>
          <p:cNvPr id="1426" name="Google Shape;1426;p77"/>
          <p:cNvSpPr txBox="1"/>
          <p:nvPr/>
        </p:nvSpPr>
        <p:spPr>
          <a:xfrm>
            <a:off x="1543050" y="3886200"/>
            <a:ext cx="800100" cy="277416"/>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methyl</a:t>
            </a:r>
            <a:endParaRPr sz="1100" b="0" i="0" u="none" strike="noStrike" cap="none">
              <a:solidFill>
                <a:srgbClr val="000000"/>
              </a:solidFill>
              <a:latin typeface="Arial"/>
              <a:ea typeface="Arial"/>
              <a:cs typeface="Arial"/>
              <a:sym typeface="Arial"/>
            </a:endParaRPr>
          </a:p>
        </p:txBody>
      </p:sp>
      <p:sp>
        <p:nvSpPr>
          <p:cNvPr id="1427" name="Google Shape;1427;p77"/>
          <p:cNvSpPr txBox="1"/>
          <p:nvPr/>
        </p:nvSpPr>
        <p:spPr>
          <a:xfrm>
            <a:off x="3543300" y="2343150"/>
            <a:ext cx="971550" cy="277416"/>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methyl</a:t>
            </a:r>
            <a:endParaRPr sz="1100" b="0" i="0" u="none" strike="noStrike" cap="none">
              <a:solidFill>
                <a:srgbClr val="000000"/>
              </a:solidFill>
              <a:latin typeface="Arial"/>
              <a:ea typeface="Arial"/>
              <a:cs typeface="Arial"/>
              <a:sym typeface="Arial"/>
            </a:endParaRPr>
          </a:p>
        </p:txBody>
      </p:sp>
      <p:cxnSp>
        <p:nvCxnSpPr>
          <p:cNvPr id="1428" name="Google Shape;1428;p77"/>
          <p:cNvCxnSpPr>
            <a:stCxn id="1427" idx="1"/>
          </p:cNvCxnSpPr>
          <p:nvPr/>
        </p:nvCxnSpPr>
        <p:spPr>
          <a:xfrm flipH="1">
            <a:off x="3314700" y="2481858"/>
            <a:ext cx="228600" cy="147600"/>
          </a:xfrm>
          <a:prstGeom prst="straightConnector1">
            <a:avLst/>
          </a:prstGeom>
          <a:noFill/>
          <a:ln w="9525" cap="flat" cmpd="sng">
            <a:solidFill>
              <a:srgbClr val="00B050"/>
            </a:solidFill>
            <a:prstDash val="solid"/>
            <a:miter lim="800000"/>
            <a:headEnd type="none" w="sm" len="sm"/>
            <a:tailEnd type="stealth" w="med" len="med"/>
          </a:ln>
        </p:spPr>
      </p:cxnSp>
      <p:cxnSp>
        <p:nvCxnSpPr>
          <p:cNvPr id="1429" name="Google Shape;1429;p77"/>
          <p:cNvCxnSpPr>
            <a:endCxn id="1421" idx="4"/>
          </p:cNvCxnSpPr>
          <p:nvPr/>
        </p:nvCxnSpPr>
        <p:spPr>
          <a:xfrm rot="10800000" flipH="1">
            <a:off x="1828650" y="3600450"/>
            <a:ext cx="57300" cy="342900"/>
          </a:xfrm>
          <a:prstGeom prst="straightConnector1">
            <a:avLst/>
          </a:prstGeom>
          <a:noFill/>
          <a:ln w="9525" cap="flat" cmpd="sng">
            <a:solidFill>
              <a:srgbClr val="00B050"/>
            </a:solidFill>
            <a:prstDash val="solid"/>
            <a:miter lim="800000"/>
            <a:headEnd type="none" w="sm" len="sm"/>
            <a:tailEnd type="stealth" w="med" len="med"/>
          </a:ln>
        </p:spPr>
      </p:cxnSp>
      <p:cxnSp>
        <p:nvCxnSpPr>
          <p:cNvPr id="1430" name="Google Shape;1430;p77"/>
          <p:cNvCxnSpPr>
            <a:stCxn id="1425" idx="3"/>
          </p:cNvCxnSpPr>
          <p:nvPr/>
        </p:nvCxnSpPr>
        <p:spPr>
          <a:xfrm>
            <a:off x="1828800" y="2539008"/>
            <a:ext cx="114300" cy="90600"/>
          </a:xfrm>
          <a:prstGeom prst="straightConnector1">
            <a:avLst/>
          </a:prstGeom>
          <a:noFill/>
          <a:ln w="9525" cap="flat" cmpd="sng">
            <a:solidFill>
              <a:srgbClr val="00B050"/>
            </a:solidFill>
            <a:prstDash val="solid"/>
            <a:miter lim="800000"/>
            <a:headEnd type="none" w="sm" len="sm"/>
            <a:tailEnd type="stealth"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435"/>
        <p:cNvGrpSpPr/>
        <p:nvPr/>
      </p:nvGrpSpPr>
      <p:grpSpPr>
        <a:xfrm>
          <a:off x="0" y="0"/>
          <a:ext cx="0" cy="0"/>
          <a:chOff x="0" y="0"/>
          <a:chExt cx="0" cy="0"/>
        </a:xfrm>
      </p:grpSpPr>
      <p:sp>
        <p:nvSpPr>
          <p:cNvPr id="1436" name="Google Shape;1436;p78"/>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ru" sz="1100" u="sng"/>
              <a:t>Complex Substituent's</a:t>
            </a:r>
            <a:endParaRPr sz="1100"/>
          </a:p>
        </p:txBody>
      </p:sp>
      <p:sp>
        <p:nvSpPr>
          <p:cNvPr id="1437" name="Google Shape;1437;p78"/>
          <p:cNvSpPr/>
          <p:nvPr/>
        </p:nvSpPr>
        <p:spPr>
          <a:xfrm>
            <a:off x="1143000" y="1085850"/>
            <a:ext cx="6858000" cy="1177529"/>
          </a:xfrm>
          <a:prstGeom prst="rect">
            <a:avLst/>
          </a:prstGeom>
          <a:noFill/>
          <a:ln>
            <a:noFill/>
          </a:ln>
        </p:spPr>
        <p:txBody>
          <a:bodyPr spcFirstLastPara="1" wrap="square" lIns="68575" tIns="34275" rIns="68575" bIns="34275" anchor="t" anchorCtr="0">
            <a:noAutofit/>
          </a:bodyPr>
          <a:lstStyle/>
          <a:p>
            <a:pPr marL="0" marR="0" lvl="0" indent="-114300" algn="l" rtl="0">
              <a:lnSpc>
                <a:spcPct val="100000"/>
              </a:lnSpc>
              <a:spcBef>
                <a:spcPts val="0"/>
              </a:spcBef>
              <a:spcAft>
                <a:spcPts val="0"/>
              </a:spcAft>
              <a:buClr>
                <a:schemeClr val="dk1"/>
              </a:buClr>
              <a:buSzPts val="1800"/>
              <a:buFont typeface="Arial"/>
              <a:buChar char="•"/>
            </a:pPr>
            <a:r>
              <a:rPr lang="ru" sz="1800" b="0" i="0" u="none" strike="noStrike" cap="none">
                <a:solidFill>
                  <a:schemeClr val="dk1"/>
                </a:solidFill>
                <a:latin typeface="Arial"/>
                <a:ea typeface="Arial"/>
                <a:cs typeface="Arial"/>
                <a:sym typeface="Arial"/>
              </a:rPr>
              <a:t>If the branch has a branch, number the carbons from the point of</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r>
              <a:rPr lang="ru" sz="1800" b="0" i="0" u="none" strike="noStrike" cap="none">
                <a:solidFill>
                  <a:schemeClr val="dk1"/>
                </a:solidFill>
                <a:latin typeface="Arial"/>
                <a:ea typeface="Arial"/>
                <a:cs typeface="Arial"/>
                <a:sym typeface="Arial"/>
              </a:rPr>
              <a:t>  attachment.</a:t>
            </a:r>
            <a:endParaRPr sz="1100" b="0" i="0" u="none" strike="noStrike" cap="none">
              <a:solidFill>
                <a:srgbClr val="000000"/>
              </a:solidFill>
              <a:latin typeface="Arial"/>
              <a:ea typeface="Arial"/>
              <a:cs typeface="Arial"/>
              <a:sym typeface="Arial"/>
            </a:endParaRPr>
          </a:p>
          <a:p>
            <a:pPr marL="0" marR="0" lvl="0" indent="-114300" algn="l" rtl="0">
              <a:lnSpc>
                <a:spcPct val="100000"/>
              </a:lnSpc>
              <a:spcBef>
                <a:spcPts val="0"/>
              </a:spcBef>
              <a:spcAft>
                <a:spcPts val="0"/>
              </a:spcAft>
              <a:buClr>
                <a:schemeClr val="dk1"/>
              </a:buClr>
              <a:buSzPts val="1800"/>
              <a:buFont typeface="Arial"/>
              <a:buChar char="•"/>
            </a:pPr>
            <a:r>
              <a:rPr lang="ru" sz="1800" b="0" i="0" u="none" strike="noStrike" cap="none">
                <a:solidFill>
                  <a:schemeClr val="dk1"/>
                </a:solidFill>
                <a:latin typeface="Arial"/>
                <a:ea typeface="Arial"/>
                <a:cs typeface="Arial"/>
                <a:sym typeface="Arial"/>
              </a:rPr>
              <a:t>Name the branch off the branch using a locator number.</a:t>
            </a:r>
            <a:endParaRPr sz="1100" b="0" i="0" u="none" strike="noStrike" cap="none">
              <a:solidFill>
                <a:srgbClr val="000000"/>
              </a:solidFill>
              <a:latin typeface="Arial"/>
              <a:ea typeface="Arial"/>
              <a:cs typeface="Arial"/>
              <a:sym typeface="Arial"/>
            </a:endParaRPr>
          </a:p>
          <a:p>
            <a:pPr marL="0" marR="0" lvl="0" indent="-114300" algn="l" rtl="0">
              <a:lnSpc>
                <a:spcPct val="100000"/>
              </a:lnSpc>
              <a:spcBef>
                <a:spcPts val="0"/>
              </a:spcBef>
              <a:spcAft>
                <a:spcPts val="0"/>
              </a:spcAft>
              <a:buClr>
                <a:schemeClr val="dk1"/>
              </a:buClr>
              <a:buSzPts val="1800"/>
              <a:buFont typeface="Arial"/>
              <a:buChar char="•"/>
            </a:pPr>
            <a:r>
              <a:rPr lang="ru" sz="1800" b="0" i="0" u="none" strike="noStrike" cap="none">
                <a:solidFill>
                  <a:schemeClr val="dk1"/>
                </a:solidFill>
                <a:latin typeface="Arial"/>
                <a:ea typeface="Arial"/>
                <a:cs typeface="Arial"/>
                <a:sym typeface="Arial"/>
              </a:rPr>
              <a:t>Parentheses are used around the complex branch name.</a:t>
            </a:r>
            <a:endParaRPr sz="1100" b="0" i="0" u="none" strike="noStrike" cap="none">
              <a:solidFill>
                <a:srgbClr val="000000"/>
              </a:solidFill>
              <a:latin typeface="Arial"/>
              <a:ea typeface="Arial"/>
              <a:cs typeface="Arial"/>
              <a:sym typeface="Arial"/>
            </a:endParaRPr>
          </a:p>
        </p:txBody>
      </p:sp>
      <p:pic>
        <p:nvPicPr>
          <p:cNvPr id="1438" name="Google Shape;1438;p78"/>
          <p:cNvPicPr preferRelativeResize="0"/>
          <p:nvPr/>
        </p:nvPicPr>
        <p:blipFill rotWithShape="1">
          <a:blip r:embed="rId3">
            <a:alphaModFix/>
          </a:blip>
          <a:srcRect/>
          <a:stretch/>
        </p:blipFill>
        <p:spPr>
          <a:xfrm>
            <a:off x="2457450" y="2286001"/>
            <a:ext cx="2457450" cy="1365647"/>
          </a:xfrm>
          <a:prstGeom prst="rect">
            <a:avLst/>
          </a:prstGeom>
          <a:noFill/>
          <a:ln>
            <a:noFill/>
          </a:ln>
        </p:spPr>
      </p:pic>
      <p:sp>
        <p:nvSpPr>
          <p:cNvPr id="1439" name="Google Shape;1439;p78"/>
          <p:cNvSpPr/>
          <p:nvPr/>
        </p:nvSpPr>
        <p:spPr>
          <a:xfrm>
            <a:off x="1828800" y="3771900"/>
            <a:ext cx="3829050" cy="277416"/>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Arial"/>
                <a:ea typeface="Arial"/>
                <a:cs typeface="Arial"/>
                <a:sym typeface="Arial"/>
              </a:rPr>
              <a:t>1-methyl-3-(1,2-dimethylpropyl)cyclohexane </a:t>
            </a:r>
            <a:endParaRPr sz="1100" b="0" i="0" u="none" strike="noStrike" cap="none">
              <a:solidFill>
                <a:srgbClr val="000000"/>
              </a:solidFill>
              <a:latin typeface="Arial"/>
              <a:ea typeface="Arial"/>
              <a:cs typeface="Arial"/>
              <a:sym typeface="Arial"/>
            </a:endParaRPr>
          </a:p>
        </p:txBody>
      </p:sp>
      <p:sp>
        <p:nvSpPr>
          <p:cNvPr id="1440" name="Google Shape;1440;p78"/>
          <p:cNvSpPr txBox="1"/>
          <p:nvPr/>
        </p:nvSpPr>
        <p:spPr>
          <a:xfrm>
            <a:off x="3886200" y="2857500"/>
            <a:ext cx="114300" cy="277416"/>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ru" sz="1400" b="0" i="0" u="none" strike="noStrike" cap="none">
                <a:solidFill>
                  <a:srgbClr val="FF0000"/>
                </a:solidFill>
                <a:latin typeface="Arial"/>
                <a:ea typeface="Arial"/>
                <a:cs typeface="Arial"/>
                <a:sym typeface="Arial"/>
              </a:rPr>
              <a:t>1</a:t>
            </a:r>
            <a:endParaRPr sz="1100" b="0" i="0" u="none" strike="noStrike" cap="none">
              <a:solidFill>
                <a:srgbClr val="000000"/>
              </a:solidFill>
              <a:latin typeface="Arial"/>
              <a:ea typeface="Arial"/>
              <a:cs typeface="Arial"/>
              <a:sym typeface="Arial"/>
            </a:endParaRPr>
          </a:p>
        </p:txBody>
      </p:sp>
      <p:sp>
        <p:nvSpPr>
          <p:cNvPr id="1441" name="Google Shape;1441;p78"/>
          <p:cNvSpPr txBox="1"/>
          <p:nvPr/>
        </p:nvSpPr>
        <p:spPr>
          <a:xfrm>
            <a:off x="4457700" y="3028950"/>
            <a:ext cx="285750" cy="28575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ru" sz="1400" b="0" i="0" u="none" strike="noStrike" cap="none">
                <a:solidFill>
                  <a:srgbClr val="FF0000"/>
                </a:solidFill>
                <a:latin typeface="Arial"/>
                <a:ea typeface="Arial"/>
                <a:cs typeface="Arial"/>
                <a:sym typeface="Arial"/>
              </a:rPr>
              <a:t>2</a:t>
            </a:r>
            <a:endParaRPr sz="1100" b="0" i="0" u="none" strike="noStrike" cap="none">
              <a:solidFill>
                <a:srgbClr val="000000"/>
              </a:solidFill>
              <a:latin typeface="Arial"/>
              <a:ea typeface="Arial"/>
              <a:cs typeface="Arial"/>
              <a:sym typeface="Arial"/>
            </a:endParaRPr>
          </a:p>
        </p:txBody>
      </p:sp>
      <p:sp>
        <p:nvSpPr>
          <p:cNvPr id="1442" name="Google Shape;1442;p78"/>
          <p:cNvSpPr txBox="1"/>
          <p:nvPr/>
        </p:nvSpPr>
        <p:spPr>
          <a:xfrm>
            <a:off x="2857500" y="2914650"/>
            <a:ext cx="228600" cy="277416"/>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ru" sz="1400" b="0" i="0" u="none" strike="noStrike" cap="none">
                <a:solidFill>
                  <a:srgbClr val="FF0000"/>
                </a:solidFill>
                <a:latin typeface="Arial"/>
                <a:ea typeface="Arial"/>
                <a:cs typeface="Arial"/>
                <a:sym typeface="Arial"/>
              </a:rPr>
              <a:t>1</a:t>
            </a:r>
            <a:endParaRPr sz="1100" b="0" i="0" u="none" strike="noStrike" cap="none">
              <a:solidFill>
                <a:srgbClr val="000000"/>
              </a:solidFill>
              <a:latin typeface="Arial"/>
              <a:ea typeface="Arial"/>
              <a:cs typeface="Arial"/>
              <a:sym typeface="Arial"/>
            </a:endParaRPr>
          </a:p>
        </p:txBody>
      </p:sp>
      <p:sp>
        <p:nvSpPr>
          <p:cNvPr id="1443" name="Google Shape;1443;p78"/>
          <p:cNvSpPr txBox="1"/>
          <p:nvPr/>
        </p:nvSpPr>
        <p:spPr>
          <a:xfrm>
            <a:off x="3314700" y="2686050"/>
            <a:ext cx="234553" cy="277416"/>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0000"/>
              </a:buClr>
              <a:buSzPts val="1400"/>
              <a:buFont typeface="Arial"/>
              <a:buNone/>
            </a:pPr>
            <a:r>
              <a:rPr lang="ru" sz="1400" b="0" i="0" u="none" strike="noStrike" cap="none">
                <a:solidFill>
                  <a:srgbClr val="FF0000"/>
                </a:solidFill>
                <a:latin typeface="Arial"/>
                <a:ea typeface="Arial"/>
                <a:cs typeface="Arial"/>
                <a:sym typeface="Arial"/>
              </a:rPr>
              <a:t>3</a:t>
            </a:r>
            <a:endParaRPr sz="11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1447"/>
        <p:cNvGrpSpPr/>
        <p:nvPr/>
      </p:nvGrpSpPr>
      <p:grpSpPr>
        <a:xfrm>
          <a:off x="0" y="0"/>
          <a:ext cx="0" cy="0"/>
          <a:chOff x="0" y="0"/>
          <a:chExt cx="0" cy="0"/>
        </a:xfrm>
      </p:grpSpPr>
      <p:sp>
        <p:nvSpPr>
          <p:cNvPr id="1448" name="Google Shape;1448;p79"/>
          <p:cNvSpPr txBox="1">
            <a:spLocks noGrp="1"/>
          </p:cNvSpPr>
          <p:nvPr>
            <p:ph type="body" idx="1"/>
          </p:nvPr>
        </p:nvSpPr>
        <p:spPr>
          <a:xfrm>
            <a:off x="1600200" y="514350"/>
            <a:ext cx="6115050" cy="4114800"/>
          </a:xfrm>
          <a:prstGeom prst="rect">
            <a:avLst/>
          </a:prstGeom>
          <a:noFill/>
          <a:ln>
            <a:noFill/>
          </a:ln>
        </p:spPr>
        <p:txBody>
          <a:bodyPr spcFirstLastPara="1" wrap="square" lIns="68575" tIns="34275" rIns="68575" bIns="34275" anchor="t" anchorCtr="0">
            <a:noAutofit/>
          </a:bodyPr>
          <a:lstStyle/>
          <a:p>
            <a:pPr marL="177800" lvl="0" indent="-171450" algn="l" rtl="0">
              <a:lnSpc>
                <a:spcPct val="90000"/>
              </a:lnSpc>
              <a:spcBef>
                <a:spcPts val="0"/>
              </a:spcBef>
              <a:spcAft>
                <a:spcPts val="0"/>
              </a:spcAft>
              <a:buClr>
                <a:schemeClr val="dk1"/>
              </a:buClr>
              <a:buSzPts val="2100"/>
              <a:buChar char="•"/>
            </a:pPr>
            <a:r>
              <a:rPr lang="ru" sz="1100"/>
              <a:t>How about C</a:t>
            </a:r>
            <a:r>
              <a:rPr lang="ru" sz="1100" baseline="-25000"/>
              <a:t>5</a:t>
            </a:r>
            <a:r>
              <a:rPr lang="ru" sz="1100"/>
              <a:t>H</a:t>
            </a:r>
            <a:r>
              <a:rPr lang="ru" sz="1100" baseline="-25000"/>
              <a:t>12</a:t>
            </a:r>
            <a:r>
              <a:rPr lang="ru" sz="1100"/>
              <a:t>? The isomers are:</a:t>
            </a:r>
            <a:endParaRPr sz="1100"/>
          </a:p>
          <a:p>
            <a:pPr marL="177800" lvl="0" indent="-38100" algn="l" rtl="0">
              <a:lnSpc>
                <a:spcPct val="90000"/>
              </a:lnSpc>
              <a:spcBef>
                <a:spcPts val="800"/>
              </a:spcBef>
              <a:spcAft>
                <a:spcPts val="0"/>
              </a:spcAft>
              <a:buClr>
                <a:schemeClr val="dk1"/>
              </a:buClr>
              <a:buSzPts val="2100"/>
              <a:buNone/>
            </a:pPr>
            <a:endParaRPr sz="1100"/>
          </a:p>
          <a:p>
            <a:pPr marL="177800" lvl="0" indent="-38100" algn="l" rtl="0">
              <a:lnSpc>
                <a:spcPct val="90000"/>
              </a:lnSpc>
              <a:spcBef>
                <a:spcPts val="800"/>
              </a:spcBef>
              <a:spcAft>
                <a:spcPts val="0"/>
              </a:spcAft>
              <a:buClr>
                <a:schemeClr val="dk1"/>
              </a:buClr>
              <a:buSzPts val="2100"/>
              <a:buNone/>
            </a:pPr>
            <a:endParaRPr sz="1100"/>
          </a:p>
          <a:p>
            <a:pPr marL="177800" lvl="0" indent="-38100" algn="l" rtl="0">
              <a:lnSpc>
                <a:spcPct val="90000"/>
              </a:lnSpc>
              <a:spcBef>
                <a:spcPts val="800"/>
              </a:spcBef>
              <a:spcAft>
                <a:spcPts val="0"/>
              </a:spcAft>
              <a:buClr>
                <a:schemeClr val="dk1"/>
              </a:buClr>
              <a:buSzPts val="2100"/>
              <a:buNone/>
            </a:pPr>
            <a:endParaRPr sz="1100"/>
          </a:p>
          <a:p>
            <a:pPr marL="177800" lvl="0" indent="-38100" algn="l" rtl="0">
              <a:lnSpc>
                <a:spcPct val="90000"/>
              </a:lnSpc>
              <a:spcBef>
                <a:spcPts val="800"/>
              </a:spcBef>
              <a:spcAft>
                <a:spcPts val="0"/>
              </a:spcAft>
              <a:buClr>
                <a:schemeClr val="dk1"/>
              </a:buClr>
              <a:buSzPts val="2100"/>
              <a:buNone/>
            </a:pPr>
            <a:endParaRPr sz="1100"/>
          </a:p>
          <a:p>
            <a:pPr marL="177800" lvl="0" indent="-38100" algn="l" rtl="0">
              <a:lnSpc>
                <a:spcPct val="90000"/>
              </a:lnSpc>
              <a:spcBef>
                <a:spcPts val="800"/>
              </a:spcBef>
              <a:spcAft>
                <a:spcPts val="0"/>
              </a:spcAft>
              <a:buClr>
                <a:schemeClr val="dk1"/>
              </a:buClr>
              <a:buSzPts val="2100"/>
              <a:buNone/>
            </a:pPr>
            <a:endParaRPr sz="1100"/>
          </a:p>
          <a:p>
            <a:pPr marL="177800" lvl="0" indent="-38100" algn="l" rtl="0">
              <a:lnSpc>
                <a:spcPct val="90000"/>
              </a:lnSpc>
              <a:spcBef>
                <a:spcPts val="800"/>
              </a:spcBef>
              <a:spcAft>
                <a:spcPts val="0"/>
              </a:spcAft>
              <a:buClr>
                <a:schemeClr val="dk1"/>
              </a:buClr>
              <a:buSzPts val="2100"/>
              <a:buNone/>
            </a:pPr>
            <a:endParaRPr sz="1100"/>
          </a:p>
          <a:p>
            <a:pPr marL="177800" lvl="0" indent="-177800" algn="l" rtl="0">
              <a:lnSpc>
                <a:spcPct val="90000"/>
              </a:lnSpc>
              <a:spcBef>
                <a:spcPts val="800"/>
              </a:spcBef>
              <a:spcAft>
                <a:spcPts val="0"/>
              </a:spcAft>
              <a:buClr>
                <a:schemeClr val="dk1"/>
              </a:buClr>
              <a:buSzPts val="1800"/>
              <a:buFont typeface="Arial"/>
              <a:buNone/>
            </a:pPr>
            <a:r>
              <a:rPr lang="ru" sz="1800"/>
              <a:t>           Pentane                2-methyl-butane  2,2-dimethyl propane</a:t>
            </a:r>
            <a:endParaRPr sz="1100"/>
          </a:p>
        </p:txBody>
      </p:sp>
      <p:pic>
        <p:nvPicPr>
          <p:cNvPr id="1449" name="Google Shape;1449;p79"/>
          <p:cNvPicPr preferRelativeResize="0"/>
          <p:nvPr/>
        </p:nvPicPr>
        <p:blipFill rotWithShape="1">
          <a:blip r:embed="rId3">
            <a:alphaModFix/>
          </a:blip>
          <a:srcRect/>
          <a:stretch/>
        </p:blipFill>
        <p:spPr>
          <a:xfrm>
            <a:off x="1543050" y="1085851"/>
            <a:ext cx="6858000" cy="2151460"/>
          </a:xfrm>
          <a:prstGeom prst="rect">
            <a:avLst/>
          </a:prstGeom>
          <a:noFill/>
          <a:ln>
            <a:noFill/>
          </a:ln>
        </p:spPr>
      </p:pic>
      <p:sp>
        <p:nvSpPr>
          <p:cNvPr id="1450" name="Google Shape;1450;p79"/>
          <p:cNvSpPr/>
          <p:nvPr/>
        </p:nvSpPr>
        <p:spPr>
          <a:xfrm>
            <a:off x="1885950" y="3600450"/>
            <a:ext cx="1314450" cy="40005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451" name="Google Shape;1451;p79"/>
          <p:cNvSpPr/>
          <p:nvPr/>
        </p:nvSpPr>
        <p:spPr>
          <a:xfrm>
            <a:off x="3429000" y="3543300"/>
            <a:ext cx="2000250" cy="40005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452" name="Google Shape;1452;p79"/>
          <p:cNvSpPr/>
          <p:nvPr/>
        </p:nvSpPr>
        <p:spPr>
          <a:xfrm>
            <a:off x="5429250" y="3605213"/>
            <a:ext cx="2114550" cy="40005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450"/>
                                        </p:tgtEl>
                                      </p:cBhvr>
                                    </p:animEffect>
                                    <p:set>
                                      <p:cBhvr>
                                        <p:cTn id="7" dur="1" fill="hold">
                                          <p:stCondLst>
                                            <p:cond delay="500"/>
                                          </p:stCondLst>
                                        </p:cTn>
                                        <p:tgtEl>
                                          <p:spTgt spid="145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451"/>
                                        </p:tgtEl>
                                      </p:cBhvr>
                                    </p:animEffect>
                                    <p:set>
                                      <p:cBhvr>
                                        <p:cTn id="12" dur="1" fill="hold">
                                          <p:stCondLst>
                                            <p:cond delay="500"/>
                                          </p:stCondLst>
                                        </p:cTn>
                                        <p:tgtEl>
                                          <p:spTgt spid="145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452"/>
                                        </p:tgtEl>
                                      </p:cBhvr>
                                    </p:animEffect>
                                    <p:set>
                                      <p:cBhvr>
                                        <p:cTn id="17" dur="1" fill="hold">
                                          <p:stCondLst>
                                            <p:cond delay="500"/>
                                          </p:stCondLst>
                                        </p:cTn>
                                        <p:tgtEl>
                                          <p:spTgt spid="14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8"/>
          <p:cNvSpPr txBox="1">
            <a:spLocks noGrp="1"/>
          </p:cNvSpPr>
          <p:nvPr>
            <p:ph type="title"/>
          </p:nvPr>
        </p:nvSpPr>
        <p:spPr>
          <a:xfrm>
            <a:off x="1771650" y="171450"/>
            <a:ext cx="6229200" cy="8574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2700"/>
              <a:buFont typeface="Calibri"/>
              <a:buNone/>
            </a:pPr>
            <a:r>
              <a:rPr lang="ru" sz="2700"/>
              <a:t>Important Differences Between Organic and Inorganic Compounds</a:t>
            </a:r>
            <a:endParaRPr sz="1100"/>
          </a:p>
        </p:txBody>
      </p:sp>
      <p:sp>
        <p:nvSpPr>
          <p:cNvPr id="295" name="Google Shape;295;p8"/>
          <p:cNvSpPr/>
          <p:nvPr/>
        </p:nvSpPr>
        <p:spPr>
          <a:xfrm>
            <a:off x="2299925" y="1127650"/>
            <a:ext cx="5372100" cy="3600600"/>
          </a:xfrm>
          <a:prstGeom prst="rect">
            <a:avLst/>
          </a:prstGeom>
          <a:noFill/>
          <a:ln>
            <a:noFill/>
          </a:ln>
        </p:spPr>
        <p:txBody>
          <a:bodyPr spcFirstLastPara="1" wrap="square" lIns="69050" tIns="34525" rIns="69050" bIns="34525" anchor="t" anchorCtr="0">
            <a:noAutofit/>
          </a:bodyPr>
          <a:lstStyle/>
          <a:p>
            <a:pPr marL="254000" marR="0" lvl="0" indent="-190500" algn="l" rtl="0">
              <a:lnSpc>
                <a:spcPct val="80000"/>
              </a:lnSpc>
              <a:spcBef>
                <a:spcPts val="0"/>
              </a:spcBef>
              <a:spcAft>
                <a:spcPts val="0"/>
              </a:spcAft>
              <a:buClr>
                <a:schemeClr val="accent2"/>
              </a:buClr>
              <a:buSzPts val="1400"/>
              <a:buFont typeface="Times New Roman"/>
              <a:buChar char="•"/>
            </a:pPr>
            <a:r>
              <a:rPr lang="ru" sz="1400" b="0" i="0" u="none" strike="noStrike" cap="none">
                <a:solidFill>
                  <a:schemeClr val="dk1"/>
                </a:solidFill>
                <a:latin typeface="Times New Roman"/>
                <a:ea typeface="Times New Roman"/>
                <a:cs typeface="Times New Roman"/>
                <a:sym typeface="Times New Roman"/>
              </a:rPr>
              <a:t>Bond type</a:t>
            </a:r>
            <a:endParaRPr sz="1400" b="0" i="0" u="none" strike="noStrike" cap="none">
              <a:solidFill>
                <a:srgbClr val="000000"/>
              </a:solidFill>
              <a:latin typeface="Arial"/>
              <a:ea typeface="Arial"/>
              <a:cs typeface="Arial"/>
              <a:sym typeface="Arial"/>
            </a:endParaRPr>
          </a:p>
          <a:p>
            <a:pPr marL="660400" marR="0" lvl="1" indent="-88900" algn="l" rtl="0">
              <a:lnSpc>
                <a:spcPct val="80000"/>
              </a:lnSpc>
              <a:spcBef>
                <a:spcPts val="400"/>
              </a:spcBef>
              <a:spcAft>
                <a:spcPts val="0"/>
              </a:spcAft>
              <a:buClr>
                <a:schemeClr val="accent2"/>
              </a:buClr>
              <a:buSzPts val="1400"/>
              <a:buFont typeface="Times New Roman"/>
              <a:buChar char="–"/>
            </a:pPr>
            <a:r>
              <a:rPr lang="ru" sz="1400" b="0" i="0" u="none" strike="noStrike" cap="none">
                <a:solidFill>
                  <a:schemeClr val="dk1"/>
                </a:solidFill>
                <a:latin typeface="Times New Roman"/>
                <a:ea typeface="Times New Roman"/>
                <a:cs typeface="Times New Roman"/>
                <a:sym typeface="Times New Roman"/>
              </a:rPr>
              <a:t>Organics have covalent bonds</a:t>
            </a:r>
            <a:endParaRPr sz="1400" b="0" i="0" u="none" strike="noStrike" cap="none">
              <a:solidFill>
                <a:srgbClr val="000000"/>
              </a:solidFill>
              <a:latin typeface="Arial"/>
              <a:ea typeface="Arial"/>
              <a:cs typeface="Arial"/>
              <a:sym typeface="Arial"/>
            </a:endParaRPr>
          </a:p>
          <a:p>
            <a:pPr marL="1092200" marR="0" lvl="2" indent="-317500" algn="l" rtl="0">
              <a:lnSpc>
                <a:spcPct val="80000"/>
              </a:lnSpc>
              <a:spcBef>
                <a:spcPts val="400"/>
              </a:spcBef>
              <a:spcAft>
                <a:spcPts val="0"/>
              </a:spcAft>
              <a:buClr>
                <a:schemeClr val="accent2"/>
              </a:buClr>
              <a:buSzPts val="1400"/>
              <a:buFont typeface="Times New Roman"/>
              <a:buChar char="•"/>
            </a:pPr>
            <a:r>
              <a:rPr lang="ru" sz="1400" b="0" i="0" u="none" strike="noStrike" cap="none">
                <a:solidFill>
                  <a:schemeClr val="dk1"/>
                </a:solidFill>
                <a:latin typeface="Times New Roman"/>
                <a:ea typeface="Times New Roman"/>
                <a:cs typeface="Times New Roman"/>
                <a:sym typeface="Times New Roman"/>
              </a:rPr>
              <a:t>Electron sharing</a:t>
            </a:r>
            <a:endParaRPr sz="1400" b="0" i="0" u="none" strike="noStrike" cap="none">
              <a:solidFill>
                <a:srgbClr val="000000"/>
              </a:solidFill>
              <a:latin typeface="Arial"/>
              <a:ea typeface="Arial"/>
              <a:cs typeface="Arial"/>
              <a:sym typeface="Arial"/>
            </a:endParaRPr>
          </a:p>
          <a:p>
            <a:pPr marL="660400" marR="0" lvl="1" indent="-88900" algn="l" rtl="0">
              <a:lnSpc>
                <a:spcPct val="80000"/>
              </a:lnSpc>
              <a:spcBef>
                <a:spcPts val="400"/>
              </a:spcBef>
              <a:spcAft>
                <a:spcPts val="0"/>
              </a:spcAft>
              <a:buClr>
                <a:schemeClr val="accent2"/>
              </a:buClr>
              <a:buSzPts val="1400"/>
              <a:buFont typeface="Times New Roman"/>
              <a:buChar char="–"/>
            </a:pPr>
            <a:r>
              <a:rPr lang="ru" sz="1400" b="0" i="0" u="none" strike="noStrike" cap="none">
                <a:solidFill>
                  <a:schemeClr val="dk1"/>
                </a:solidFill>
                <a:latin typeface="Times New Roman"/>
                <a:ea typeface="Times New Roman"/>
                <a:cs typeface="Times New Roman"/>
                <a:sym typeface="Times New Roman"/>
              </a:rPr>
              <a:t>Inorganics usually have ionic bonds</a:t>
            </a:r>
            <a:endParaRPr sz="1400" b="0" i="0" u="none" strike="noStrike" cap="none">
              <a:solidFill>
                <a:srgbClr val="000000"/>
              </a:solidFill>
              <a:latin typeface="Arial"/>
              <a:ea typeface="Arial"/>
              <a:cs typeface="Arial"/>
              <a:sym typeface="Arial"/>
            </a:endParaRPr>
          </a:p>
          <a:p>
            <a:pPr marL="1092200" marR="0" lvl="2" indent="-317500" algn="l" rtl="0">
              <a:lnSpc>
                <a:spcPct val="80000"/>
              </a:lnSpc>
              <a:spcBef>
                <a:spcPts val="400"/>
              </a:spcBef>
              <a:spcAft>
                <a:spcPts val="0"/>
              </a:spcAft>
              <a:buClr>
                <a:schemeClr val="accent2"/>
              </a:buClr>
              <a:buSzPts val="1400"/>
              <a:buFont typeface="Times New Roman"/>
              <a:buChar char="•"/>
            </a:pPr>
            <a:r>
              <a:rPr lang="ru" sz="1400" b="0" i="0" u="none" strike="noStrike" cap="none">
                <a:solidFill>
                  <a:schemeClr val="dk1"/>
                </a:solidFill>
                <a:latin typeface="Times New Roman"/>
                <a:ea typeface="Times New Roman"/>
                <a:cs typeface="Times New Roman"/>
                <a:sym typeface="Times New Roman"/>
              </a:rPr>
              <a:t>Electron transfer</a:t>
            </a:r>
            <a:endParaRPr sz="1400" b="0" i="0" u="none" strike="noStrike" cap="none">
              <a:solidFill>
                <a:srgbClr val="000000"/>
              </a:solidFill>
              <a:latin typeface="Arial"/>
              <a:ea typeface="Arial"/>
              <a:cs typeface="Arial"/>
              <a:sym typeface="Arial"/>
            </a:endParaRPr>
          </a:p>
          <a:p>
            <a:pPr marL="254000" marR="0" lvl="0" indent="-190500" algn="l" rtl="0">
              <a:lnSpc>
                <a:spcPct val="80000"/>
              </a:lnSpc>
              <a:spcBef>
                <a:spcPts val="500"/>
              </a:spcBef>
              <a:spcAft>
                <a:spcPts val="0"/>
              </a:spcAft>
              <a:buClr>
                <a:schemeClr val="accent2"/>
              </a:buClr>
              <a:buSzPts val="1400"/>
              <a:buFont typeface="Times New Roman"/>
              <a:buChar char="•"/>
            </a:pPr>
            <a:r>
              <a:rPr lang="ru" sz="1400" b="0" i="0" u="none" strike="noStrike" cap="none">
                <a:solidFill>
                  <a:schemeClr val="dk1"/>
                </a:solidFill>
                <a:latin typeface="Times New Roman"/>
                <a:ea typeface="Times New Roman"/>
                <a:cs typeface="Times New Roman"/>
                <a:sym typeface="Times New Roman"/>
              </a:rPr>
              <a:t>Structure</a:t>
            </a:r>
            <a:endParaRPr sz="1400" b="0" i="0" u="none" strike="noStrike" cap="none">
              <a:solidFill>
                <a:srgbClr val="000000"/>
              </a:solidFill>
              <a:latin typeface="Arial"/>
              <a:ea typeface="Arial"/>
              <a:cs typeface="Arial"/>
              <a:sym typeface="Arial"/>
            </a:endParaRPr>
          </a:p>
          <a:p>
            <a:pPr marL="660400" marR="0" lvl="1" indent="-88900" algn="l" rtl="0">
              <a:lnSpc>
                <a:spcPct val="80000"/>
              </a:lnSpc>
              <a:spcBef>
                <a:spcPts val="400"/>
              </a:spcBef>
              <a:spcAft>
                <a:spcPts val="0"/>
              </a:spcAft>
              <a:buClr>
                <a:schemeClr val="accent2"/>
              </a:buClr>
              <a:buSzPts val="1400"/>
              <a:buFont typeface="Times New Roman"/>
              <a:buChar char="–"/>
            </a:pPr>
            <a:r>
              <a:rPr lang="ru" sz="1400" b="0" i="0" u="none" strike="noStrike" cap="none">
                <a:solidFill>
                  <a:schemeClr val="dk1"/>
                </a:solidFill>
                <a:latin typeface="Times New Roman"/>
                <a:ea typeface="Times New Roman"/>
                <a:cs typeface="Times New Roman"/>
                <a:sym typeface="Times New Roman"/>
              </a:rPr>
              <a:t>Organics</a:t>
            </a:r>
            <a:endParaRPr sz="1400" b="0" i="0" u="none" strike="noStrike" cap="none">
              <a:solidFill>
                <a:srgbClr val="000000"/>
              </a:solidFill>
              <a:latin typeface="Arial"/>
              <a:ea typeface="Arial"/>
              <a:cs typeface="Arial"/>
              <a:sym typeface="Arial"/>
            </a:endParaRPr>
          </a:p>
          <a:p>
            <a:pPr marL="1092200" marR="0" lvl="2" indent="-317500" algn="l" rtl="0">
              <a:lnSpc>
                <a:spcPct val="80000"/>
              </a:lnSpc>
              <a:spcBef>
                <a:spcPts val="400"/>
              </a:spcBef>
              <a:spcAft>
                <a:spcPts val="0"/>
              </a:spcAft>
              <a:buClr>
                <a:schemeClr val="accent2"/>
              </a:buClr>
              <a:buSzPts val="1400"/>
              <a:buFont typeface="Times New Roman"/>
              <a:buChar char="•"/>
            </a:pPr>
            <a:r>
              <a:rPr lang="ru" sz="1400" b="0" i="0" u="none" strike="noStrike" cap="none">
                <a:solidFill>
                  <a:schemeClr val="dk1"/>
                </a:solidFill>
                <a:latin typeface="Times New Roman"/>
                <a:ea typeface="Times New Roman"/>
                <a:cs typeface="Times New Roman"/>
                <a:sym typeface="Times New Roman"/>
              </a:rPr>
              <a:t>Molecules</a:t>
            </a:r>
            <a:endParaRPr sz="1400" b="0" i="0" u="none" strike="noStrike" cap="none">
              <a:solidFill>
                <a:srgbClr val="000000"/>
              </a:solidFill>
              <a:latin typeface="Arial"/>
              <a:ea typeface="Arial"/>
              <a:cs typeface="Arial"/>
              <a:sym typeface="Arial"/>
            </a:endParaRPr>
          </a:p>
          <a:p>
            <a:pPr marL="1092200" marR="0" lvl="2" indent="-317500" algn="l" rtl="0">
              <a:lnSpc>
                <a:spcPct val="80000"/>
              </a:lnSpc>
              <a:spcBef>
                <a:spcPts val="400"/>
              </a:spcBef>
              <a:spcAft>
                <a:spcPts val="0"/>
              </a:spcAft>
              <a:buClr>
                <a:schemeClr val="accent2"/>
              </a:buClr>
              <a:buSzPts val="1400"/>
              <a:buFont typeface="Times New Roman"/>
              <a:buChar char="•"/>
            </a:pPr>
            <a:r>
              <a:rPr lang="ru" sz="1400" b="0" i="0" u="none" strike="noStrike" cap="none">
                <a:solidFill>
                  <a:schemeClr val="dk1"/>
                </a:solidFill>
                <a:latin typeface="Times New Roman"/>
                <a:ea typeface="Times New Roman"/>
                <a:cs typeface="Times New Roman"/>
                <a:sym typeface="Times New Roman"/>
              </a:rPr>
              <a:t>Nonelectrolytes</a:t>
            </a:r>
            <a:endParaRPr sz="1400" b="0" i="0" u="none" strike="noStrike" cap="none">
              <a:solidFill>
                <a:srgbClr val="000000"/>
              </a:solidFill>
              <a:latin typeface="Arial"/>
              <a:ea typeface="Arial"/>
              <a:cs typeface="Arial"/>
              <a:sym typeface="Arial"/>
            </a:endParaRPr>
          </a:p>
          <a:p>
            <a:pPr marL="660400" marR="0" lvl="1" indent="-88900" algn="l" rtl="0">
              <a:lnSpc>
                <a:spcPct val="80000"/>
              </a:lnSpc>
              <a:spcBef>
                <a:spcPts val="400"/>
              </a:spcBef>
              <a:spcAft>
                <a:spcPts val="0"/>
              </a:spcAft>
              <a:buClr>
                <a:schemeClr val="accent2"/>
              </a:buClr>
              <a:buSzPts val="1400"/>
              <a:buFont typeface="Times New Roman"/>
              <a:buChar char="–"/>
            </a:pPr>
            <a:r>
              <a:rPr lang="ru" sz="1400" b="0" i="0" u="none" strike="noStrike" cap="none">
                <a:solidFill>
                  <a:schemeClr val="dk1"/>
                </a:solidFill>
                <a:latin typeface="Times New Roman"/>
                <a:ea typeface="Times New Roman"/>
                <a:cs typeface="Times New Roman"/>
                <a:sym typeface="Times New Roman"/>
              </a:rPr>
              <a:t>Inorganics</a:t>
            </a:r>
            <a:endParaRPr sz="1400" b="0" i="0" u="none" strike="noStrike" cap="none">
              <a:solidFill>
                <a:srgbClr val="000000"/>
              </a:solidFill>
              <a:latin typeface="Arial"/>
              <a:ea typeface="Arial"/>
              <a:cs typeface="Arial"/>
              <a:sym typeface="Arial"/>
            </a:endParaRPr>
          </a:p>
          <a:p>
            <a:pPr marL="1092200" marR="0" lvl="2" indent="-317500" algn="l" rtl="0">
              <a:lnSpc>
                <a:spcPct val="80000"/>
              </a:lnSpc>
              <a:spcBef>
                <a:spcPts val="400"/>
              </a:spcBef>
              <a:spcAft>
                <a:spcPts val="0"/>
              </a:spcAft>
              <a:buClr>
                <a:schemeClr val="accent2"/>
              </a:buClr>
              <a:buSzPts val="1400"/>
              <a:buFont typeface="Times New Roman"/>
              <a:buChar char="•"/>
            </a:pPr>
            <a:r>
              <a:rPr lang="ru" sz="1400" b="0" i="0" u="none" strike="noStrike" cap="none">
                <a:solidFill>
                  <a:schemeClr val="dk1"/>
                </a:solidFill>
                <a:latin typeface="Times New Roman"/>
                <a:ea typeface="Times New Roman"/>
                <a:cs typeface="Times New Roman"/>
                <a:sym typeface="Times New Roman"/>
              </a:rPr>
              <a:t>Three-dimensional crystal structures</a:t>
            </a:r>
            <a:endParaRPr sz="1400" b="0" i="0" u="none" strike="noStrike" cap="none">
              <a:solidFill>
                <a:srgbClr val="000000"/>
              </a:solidFill>
              <a:latin typeface="Arial"/>
              <a:ea typeface="Arial"/>
              <a:cs typeface="Arial"/>
              <a:sym typeface="Arial"/>
            </a:endParaRPr>
          </a:p>
          <a:p>
            <a:pPr marL="1092200" marR="0" lvl="2" indent="-317500" algn="l" rtl="0">
              <a:lnSpc>
                <a:spcPct val="80000"/>
              </a:lnSpc>
              <a:spcBef>
                <a:spcPts val="400"/>
              </a:spcBef>
              <a:spcAft>
                <a:spcPts val="0"/>
              </a:spcAft>
              <a:buClr>
                <a:schemeClr val="accent2"/>
              </a:buClr>
              <a:buSzPts val="1400"/>
              <a:buFont typeface="Times New Roman"/>
              <a:buChar char="•"/>
            </a:pPr>
            <a:r>
              <a:rPr lang="ru" sz="1400" b="0" i="0" u="none" strike="noStrike" cap="none">
                <a:solidFill>
                  <a:schemeClr val="dk1"/>
                </a:solidFill>
                <a:latin typeface="Times New Roman"/>
                <a:ea typeface="Times New Roman"/>
                <a:cs typeface="Times New Roman"/>
                <a:sym typeface="Times New Roman"/>
              </a:rPr>
              <a:t>Often water-soluble, dissociating into ions -electrolytes</a:t>
            </a:r>
            <a:endParaRPr sz="1400" b="0" i="0" u="none" strike="noStrike" cap="none">
              <a:solidFill>
                <a:srgbClr val="000000"/>
              </a:solidFill>
              <a:latin typeface="Arial"/>
              <a:ea typeface="Arial"/>
              <a:cs typeface="Arial"/>
              <a:sym typeface="Arial"/>
            </a:endParaRPr>
          </a:p>
        </p:txBody>
      </p:sp>
      <p:pic>
        <p:nvPicPr>
          <p:cNvPr id="296" name="Google Shape;296;p8"/>
          <p:cNvPicPr preferRelativeResize="0"/>
          <p:nvPr/>
        </p:nvPicPr>
        <p:blipFill rotWithShape="1">
          <a:blip r:embed="rId3">
            <a:alphaModFix/>
          </a:blip>
          <a:srcRect/>
          <a:stretch/>
        </p:blipFill>
        <p:spPr>
          <a:xfrm>
            <a:off x="7143750" y="1543050"/>
            <a:ext cx="400050" cy="36314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9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9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9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95">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9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1456"/>
        <p:cNvGrpSpPr/>
        <p:nvPr/>
      </p:nvGrpSpPr>
      <p:grpSpPr>
        <a:xfrm>
          <a:off x="0" y="0"/>
          <a:ext cx="0" cy="0"/>
          <a:chOff x="0" y="0"/>
          <a:chExt cx="0" cy="0"/>
        </a:xfrm>
      </p:grpSpPr>
      <p:sp>
        <p:nvSpPr>
          <p:cNvPr id="1457" name="Google Shape;1457;p80"/>
          <p:cNvSpPr txBox="1">
            <a:spLocks noGrp="1"/>
          </p:cNvSpPr>
          <p:nvPr>
            <p:ph type="title"/>
          </p:nvPr>
        </p:nvSpPr>
        <p:spPr>
          <a:xfrm>
            <a:off x="1485900" y="1"/>
            <a:ext cx="6172200" cy="594122"/>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2700"/>
              <a:buFont typeface="Comic Sans MS"/>
              <a:buNone/>
            </a:pPr>
            <a:r>
              <a:rPr lang="ru" sz="2700" b="1">
                <a:latin typeface="Comic Sans MS"/>
                <a:ea typeface="Comic Sans MS"/>
                <a:cs typeface="Comic Sans MS"/>
                <a:sym typeface="Comic Sans MS"/>
              </a:rPr>
              <a:t>Nomenclature Practice</a:t>
            </a:r>
            <a:endParaRPr sz="1100"/>
          </a:p>
        </p:txBody>
      </p:sp>
      <p:pic>
        <p:nvPicPr>
          <p:cNvPr id="1458" name="Google Shape;1458;p80"/>
          <p:cNvPicPr preferRelativeResize="0"/>
          <p:nvPr/>
        </p:nvPicPr>
        <p:blipFill rotWithShape="1">
          <a:blip r:embed="rId3">
            <a:alphaModFix/>
          </a:blip>
          <a:srcRect/>
          <a:stretch/>
        </p:blipFill>
        <p:spPr>
          <a:xfrm>
            <a:off x="1543050" y="1028700"/>
            <a:ext cx="2228850" cy="1610916"/>
          </a:xfrm>
          <a:prstGeom prst="rect">
            <a:avLst/>
          </a:prstGeom>
          <a:noFill/>
          <a:ln>
            <a:noFill/>
          </a:ln>
        </p:spPr>
      </p:pic>
      <p:sp>
        <p:nvSpPr>
          <p:cNvPr id="1459" name="Google Shape;1459;p80"/>
          <p:cNvSpPr txBox="1"/>
          <p:nvPr/>
        </p:nvSpPr>
        <p:spPr>
          <a:xfrm>
            <a:off x="3028950" y="514350"/>
            <a:ext cx="1619674" cy="276999"/>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Times New Roman"/>
                <a:ea typeface="Times New Roman"/>
                <a:cs typeface="Times New Roman"/>
                <a:sym typeface="Times New Roman"/>
              </a:rPr>
              <a:t>Name this compound</a:t>
            </a:r>
            <a:endParaRPr sz="1100" b="0" i="0" u="none" strike="noStrike" cap="none">
              <a:solidFill>
                <a:srgbClr val="000000"/>
              </a:solidFill>
              <a:latin typeface="Arial"/>
              <a:ea typeface="Arial"/>
              <a:cs typeface="Arial"/>
              <a:sym typeface="Arial"/>
            </a:endParaRPr>
          </a:p>
        </p:txBody>
      </p:sp>
      <p:sp>
        <p:nvSpPr>
          <p:cNvPr id="1460" name="Google Shape;1460;p80"/>
          <p:cNvSpPr txBox="1"/>
          <p:nvPr/>
        </p:nvSpPr>
        <p:spPr>
          <a:xfrm>
            <a:off x="1531144" y="2969419"/>
            <a:ext cx="138548" cy="276999"/>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461" name="Google Shape;1461;p80"/>
          <p:cNvSpPr txBox="1">
            <a:spLocks noGrp="1"/>
          </p:cNvSpPr>
          <p:nvPr>
            <p:ph type="body" idx="1"/>
          </p:nvPr>
        </p:nvSpPr>
        <p:spPr>
          <a:xfrm>
            <a:off x="1371600" y="2914650"/>
            <a:ext cx="6457950" cy="800100"/>
          </a:xfrm>
          <a:prstGeom prst="rect">
            <a:avLst/>
          </a:prstGeom>
          <a:noFill/>
          <a:ln>
            <a:noFill/>
          </a:ln>
        </p:spPr>
        <p:txBody>
          <a:bodyPr spcFirstLastPara="1" wrap="square" lIns="68575" tIns="34275" rIns="68575" bIns="34275" anchor="t" anchorCtr="0">
            <a:noAutofit/>
          </a:bodyPr>
          <a:lstStyle/>
          <a:p>
            <a:pPr marL="457200" lvl="0" indent="-457200" algn="l" rtl="0">
              <a:lnSpc>
                <a:spcPct val="80000"/>
              </a:lnSpc>
              <a:spcBef>
                <a:spcPts val="0"/>
              </a:spcBef>
              <a:spcAft>
                <a:spcPts val="0"/>
              </a:spcAft>
              <a:buClr>
                <a:schemeClr val="dk1"/>
              </a:buClr>
              <a:buSzPts val="1800"/>
              <a:buNone/>
            </a:pPr>
            <a:r>
              <a:rPr lang="ru" sz="1800">
                <a:latin typeface="Comic Sans MS"/>
                <a:ea typeface="Comic Sans MS"/>
                <a:cs typeface="Comic Sans MS"/>
                <a:sym typeface="Comic Sans MS"/>
              </a:rPr>
              <a:t>Step #1: For a branched hydrocarbon, the longest continuous chain of carbon atoms gives the root name for the hydrocarbon</a:t>
            </a:r>
            <a:endParaRPr sz="1100"/>
          </a:p>
        </p:txBody>
      </p:sp>
      <p:sp>
        <p:nvSpPr>
          <p:cNvPr id="1462" name="Google Shape;1462;p80"/>
          <p:cNvSpPr txBox="1"/>
          <p:nvPr/>
        </p:nvSpPr>
        <p:spPr>
          <a:xfrm>
            <a:off x="1771650" y="1257300"/>
            <a:ext cx="234679" cy="300082"/>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3300"/>
              </a:buClr>
              <a:buSzPts val="1500"/>
              <a:buFont typeface="Arial"/>
              <a:buNone/>
            </a:pPr>
            <a:r>
              <a:rPr lang="ru" sz="1500" b="0" i="0" u="none" strike="noStrike" cap="none">
                <a:solidFill>
                  <a:srgbClr val="FF3300"/>
                </a:solidFill>
                <a:latin typeface="Times New Roman"/>
                <a:ea typeface="Times New Roman"/>
                <a:cs typeface="Times New Roman"/>
                <a:sym typeface="Times New Roman"/>
              </a:rPr>
              <a:t>1</a:t>
            </a:r>
            <a:endParaRPr sz="1100" b="0" i="0" u="none" strike="noStrike" cap="none">
              <a:solidFill>
                <a:srgbClr val="000000"/>
              </a:solidFill>
              <a:latin typeface="Arial"/>
              <a:ea typeface="Arial"/>
              <a:cs typeface="Arial"/>
              <a:sym typeface="Arial"/>
            </a:endParaRPr>
          </a:p>
        </p:txBody>
      </p:sp>
      <p:sp>
        <p:nvSpPr>
          <p:cNvPr id="1463" name="Google Shape;1463;p80"/>
          <p:cNvSpPr txBox="1"/>
          <p:nvPr/>
        </p:nvSpPr>
        <p:spPr>
          <a:xfrm>
            <a:off x="2831306" y="1428750"/>
            <a:ext cx="234679" cy="300082"/>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3300"/>
              </a:buClr>
              <a:buSzPts val="1500"/>
              <a:buFont typeface="Arial"/>
              <a:buNone/>
            </a:pPr>
            <a:r>
              <a:rPr lang="ru" sz="1500" b="0" i="0" u="none" strike="noStrike" cap="none">
                <a:solidFill>
                  <a:srgbClr val="FF3300"/>
                </a:solidFill>
                <a:latin typeface="Times New Roman"/>
                <a:ea typeface="Times New Roman"/>
                <a:cs typeface="Times New Roman"/>
                <a:sym typeface="Times New Roman"/>
              </a:rPr>
              <a:t>5</a:t>
            </a:r>
            <a:endParaRPr sz="1100" b="0" i="0" u="none" strike="noStrike" cap="none">
              <a:solidFill>
                <a:srgbClr val="000000"/>
              </a:solidFill>
              <a:latin typeface="Arial"/>
              <a:ea typeface="Arial"/>
              <a:cs typeface="Arial"/>
              <a:sym typeface="Arial"/>
            </a:endParaRPr>
          </a:p>
        </p:txBody>
      </p:sp>
      <p:sp>
        <p:nvSpPr>
          <p:cNvPr id="1464" name="Google Shape;1464;p80"/>
          <p:cNvSpPr txBox="1"/>
          <p:nvPr/>
        </p:nvSpPr>
        <p:spPr>
          <a:xfrm>
            <a:off x="1974056" y="1371600"/>
            <a:ext cx="234679" cy="300082"/>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3300"/>
              </a:buClr>
              <a:buSzPts val="1500"/>
              <a:buFont typeface="Arial"/>
              <a:buNone/>
            </a:pPr>
            <a:r>
              <a:rPr lang="ru" sz="1500" b="0" i="0" u="none" strike="noStrike" cap="none">
                <a:solidFill>
                  <a:srgbClr val="FF3300"/>
                </a:solidFill>
                <a:latin typeface="Times New Roman"/>
                <a:ea typeface="Times New Roman"/>
                <a:cs typeface="Times New Roman"/>
                <a:sym typeface="Times New Roman"/>
              </a:rPr>
              <a:t>2</a:t>
            </a:r>
            <a:endParaRPr sz="1100" b="0" i="0" u="none" strike="noStrike" cap="none">
              <a:solidFill>
                <a:srgbClr val="000000"/>
              </a:solidFill>
              <a:latin typeface="Arial"/>
              <a:ea typeface="Arial"/>
              <a:cs typeface="Arial"/>
              <a:sym typeface="Arial"/>
            </a:endParaRPr>
          </a:p>
        </p:txBody>
      </p:sp>
      <p:sp>
        <p:nvSpPr>
          <p:cNvPr id="1465" name="Google Shape;1465;p80"/>
          <p:cNvSpPr txBox="1"/>
          <p:nvPr/>
        </p:nvSpPr>
        <p:spPr>
          <a:xfrm>
            <a:off x="2514600" y="1371600"/>
            <a:ext cx="234679" cy="300082"/>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3300"/>
              </a:buClr>
              <a:buSzPts val="1500"/>
              <a:buFont typeface="Arial"/>
              <a:buNone/>
            </a:pPr>
            <a:r>
              <a:rPr lang="ru" sz="1500" b="0" i="0" u="none" strike="noStrike" cap="none">
                <a:solidFill>
                  <a:srgbClr val="FF3300"/>
                </a:solidFill>
                <a:latin typeface="Times New Roman"/>
                <a:ea typeface="Times New Roman"/>
                <a:cs typeface="Times New Roman"/>
                <a:sym typeface="Times New Roman"/>
              </a:rPr>
              <a:t>4</a:t>
            </a:r>
            <a:endParaRPr sz="1100" b="0" i="0" u="none" strike="noStrike" cap="none">
              <a:solidFill>
                <a:srgbClr val="000000"/>
              </a:solidFill>
              <a:latin typeface="Arial"/>
              <a:ea typeface="Arial"/>
              <a:cs typeface="Arial"/>
              <a:sym typeface="Arial"/>
            </a:endParaRPr>
          </a:p>
        </p:txBody>
      </p:sp>
      <p:sp>
        <p:nvSpPr>
          <p:cNvPr id="1466" name="Google Shape;1466;p80"/>
          <p:cNvSpPr txBox="1"/>
          <p:nvPr/>
        </p:nvSpPr>
        <p:spPr>
          <a:xfrm>
            <a:off x="2259806" y="1416844"/>
            <a:ext cx="234679" cy="300082"/>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3300"/>
              </a:buClr>
              <a:buSzPts val="1500"/>
              <a:buFont typeface="Arial"/>
              <a:buNone/>
            </a:pPr>
            <a:r>
              <a:rPr lang="ru" sz="1500" b="0" i="0" u="none" strike="noStrike" cap="none">
                <a:solidFill>
                  <a:srgbClr val="FF3300"/>
                </a:solidFill>
                <a:latin typeface="Times New Roman"/>
                <a:ea typeface="Times New Roman"/>
                <a:cs typeface="Times New Roman"/>
                <a:sym typeface="Times New Roman"/>
              </a:rPr>
              <a:t>3</a:t>
            </a:r>
            <a:endParaRPr sz="1100" b="0" i="0" u="none" strike="noStrike" cap="none">
              <a:solidFill>
                <a:srgbClr val="000000"/>
              </a:solidFill>
              <a:latin typeface="Arial"/>
              <a:ea typeface="Arial"/>
              <a:cs typeface="Arial"/>
              <a:sym typeface="Arial"/>
            </a:endParaRPr>
          </a:p>
        </p:txBody>
      </p:sp>
      <p:sp>
        <p:nvSpPr>
          <p:cNvPr id="1467" name="Google Shape;1467;p80"/>
          <p:cNvSpPr txBox="1"/>
          <p:nvPr/>
        </p:nvSpPr>
        <p:spPr>
          <a:xfrm>
            <a:off x="3257550" y="2400300"/>
            <a:ext cx="234679" cy="300082"/>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3300"/>
              </a:buClr>
              <a:buSzPts val="1500"/>
              <a:buFont typeface="Arial"/>
              <a:buNone/>
            </a:pPr>
            <a:r>
              <a:rPr lang="ru" sz="1500" b="0" i="0" u="none" strike="noStrike" cap="none">
                <a:solidFill>
                  <a:srgbClr val="FF3300"/>
                </a:solidFill>
                <a:latin typeface="Times New Roman"/>
                <a:ea typeface="Times New Roman"/>
                <a:cs typeface="Times New Roman"/>
                <a:sym typeface="Times New Roman"/>
              </a:rPr>
              <a:t>9</a:t>
            </a:r>
            <a:endParaRPr sz="1100" b="0" i="0" u="none" strike="noStrike" cap="none">
              <a:solidFill>
                <a:srgbClr val="000000"/>
              </a:solidFill>
              <a:latin typeface="Arial"/>
              <a:ea typeface="Arial"/>
              <a:cs typeface="Arial"/>
              <a:sym typeface="Arial"/>
            </a:endParaRPr>
          </a:p>
        </p:txBody>
      </p:sp>
      <p:sp>
        <p:nvSpPr>
          <p:cNvPr id="1468" name="Google Shape;1468;p80"/>
          <p:cNvSpPr txBox="1"/>
          <p:nvPr/>
        </p:nvSpPr>
        <p:spPr>
          <a:xfrm>
            <a:off x="3028950" y="1543050"/>
            <a:ext cx="234679" cy="300082"/>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3300"/>
              </a:buClr>
              <a:buSzPts val="1500"/>
              <a:buFont typeface="Arial"/>
              <a:buNone/>
            </a:pPr>
            <a:r>
              <a:rPr lang="ru" sz="1500" b="0" i="0" u="none" strike="noStrike" cap="none">
                <a:solidFill>
                  <a:srgbClr val="FF3300"/>
                </a:solidFill>
                <a:latin typeface="Times New Roman"/>
                <a:ea typeface="Times New Roman"/>
                <a:cs typeface="Times New Roman"/>
                <a:sym typeface="Times New Roman"/>
              </a:rPr>
              <a:t>6</a:t>
            </a:r>
            <a:endParaRPr sz="1100" b="0" i="0" u="none" strike="noStrike" cap="none">
              <a:solidFill>
                <a:srgbClr val="000000"/>
              </a:solidFill>
              <a:latin typeface="Arial"/>
              <a:ea typeface="Arial"/>
              <a:cs typeface="Arial"/>
              <a:sym typeface="Arial"/>
            </a:endParaRPr>
          </a:p>
        </p:txBody>
      </p:sp>
      <p:sp>
        <p:nvSpPr>
          <p:cNvPr id="1469" name="Google Shape;1469;p80"/>
          <p:cNvSpPr txBox="1"/>
          <p:nvPr/>
        </p:nvSpPr>
        <p:spPr>
          <a:xfrm>
            <a:off x="3314700" y="2057400"/>
            <a:ext cx="234679" cy="300082"/>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3300"/>
              </a:buClr>
              <a:buSzPts val="1500"/>
              <a:buFont typeface="Arial"/>
              <a:buNone/>
            </a:pPr>
            <a:r>
              <a:rPr lang="ru" sz="1500" b="0" i="0" u="none" strike="noStrike" cap="none">
                <a:solidFill>
                  <a:srgbClr val="FF3300"/>
                </a:solidFill>
                <a:latin typeface="Times New Roman"/>
                <a:ea typeface="Times New Roman"/>
                <a:cs typeface="Times New Roman"/>
                <a:sym typeface="Times New Roman"/>
              </a:rPr>
              <a:t>8</a:t>
            </a:r>
            <a:endParaRPr sz="1100" b="0" i="0" u="none" strike="noStrike" cap="none">
              <a:solidFill>
                <a:srgbClr val="000000"/>
              </a:solidFill>
              <a:latin typeface="Arial"/>
              <a:ea typeface="Arial"/>
              <a:cs typeface="Arial"/>
              <a:sym typeface="Arial"/>
            </a:endParaRPr>
          </a:p>
        </p:txBody>
      </p:sp>
      <p:sp>
        <p:nvSpPr>
          <p:cNvPr id="1470" name="Google Shape;1470;p80"/>
          <p:cNvSpPr txBox="1"/>
          <p:nvPr/>
        </p:nvSpPr>
        <p:spPr>
          <a:xfrm>
            <a:off x="2971800" y="1874044"/>
            <a:ext cx="234679" cy="300082"/>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3300"/>
              </a:buClr>
              <a:buSzPts val="1500"/>
              <a:buFont typeface="Arial"/>
              <a:buNone/>
            </a:pPr>
            <a:r>
              <a:rPr lang="ru" sz="1500" b="0" i="0" u="none" strike="noStrike" cap="none">
                <a:solidFill>
                  <a:srgbClr val="FF3300"/>
                </a:solidFill>
                <a:latin typeface="Times New Roman"/>
                <a:ea typeface="Times New Roman"/>
                <a:cs typeface="Times New Roman"/>
                <a:sym typeface="Times New Roman"/>
              </a:rPr>
              <a:t>7</a:t>
            </a:r>
            <a:endParaRPr sz="1100" b="0" i="0" u="none" strike="noStrike" cap="none">
              <a:solidFill>
                <a:srgbClr val="000000"/>
              </a:solidFill>
              <a:latin typeface="Arial"/>
              <a:ea typeface="Arial"/>
              <a:cs typeface="Arial"/>
              <a:sym typeface="Arial"/>
            </a:endParaRPr>
          </a:p>
        </p:txBody>
      </p:sp>
      <p:sp>
        <p:nvSpPr>
          <p:cNvPr id="1471" name="Google Shape;1471;p80"/>
          <p:cNvSpPr txBox="1"/>
          <p:nvPr/>
        </p:nvSpPr>
        <p:spPr>
          <a:xfrm>
            <a:off x="4400551" y="1257300"/>
            <a:ext cx="1491034" cy="276999"/>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3300"/>
              </a:buClr>
              <a:buSzPts val="1400"/>
              <a:buFont typeface="Arial"/>
              <a:buNone/>
            </a:pPr>
            <a:r>
              <a:rPr lang="ru" sz="1400" b="0" i="0" u="none" strike="noStrike" cap="none">
                <a:solidFill>
                  <a:srgbClr val="FF3300"/>
                </a:solidFill>
                <a:latin typeface="Times New Roman"/>
                <a:ea typeface="Times New Roman"/>
                <a:cs typeface="Times New Roman"/>
                <a:sym typeface="Times New Roman"/>
              </a:rPr>
              <a:t>9</a:t>
            </a:r>
            <a:r>
              <a:rPr lang="ru" sz="1400" b="0" i="0" u="none" strike="noStrike" cap="none">
                <a:solidFill>
                  <a:schemeClr val="dk1"/>
                </a:solidFill>
                <a:latin typeface="Times New Roman"/>
                <a:ea typeface="Times New Roman"/>
                <a:cs typeface="Times New Roman"/>
                <a:sym typeface="Times New Roman"/>
              </a:rPr>
              <a:t> carbons = nonane</a:t>
            </a:r>
            <a:endParaRPr sz="11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61">
                                            <p:txEl>
                                              <p:pRg st="0" end="0"/>
                                            </p:txEl>
                                          </p:spTgt>
                                        </p:tgtEl>
                                        <p:attrNameLst>
                                          <p:attrName>style.visibility</p:attrName>
                                        </p:attrNameLst>
                                      </p:cBhvr>
                                      <p:to>
                                        <p:strVal val="visible"/>
                                      </p:to>
                                    </p:set>
                                    <p:animEffect transition="in" filter="fade">
                                      <p:cBhvr>
                                        <p:cTn id="7" dur="500"/>
                                        <p:tgtEl>
                                          <p:spTgt spid="146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62"/>
                                        </p:tgtEl>
                                        <p:attrNameLst>
                                          <p:attrName>style.visibility</p:attrName>
                                        </p:attrNameLst>
                                      </p:cBhvr>
                                      <p:to>
                                        <p:strVal val="visible"/>
                                      </p:to>
                                    </p:set>
                                    <p:animEffect transition="in" filter="fade">
                                      <p:cBhvr>
                                        <p:cTn id="12" dur="500"/>
                                        <p:tgtEl>
                                          <p:spTgt spid="1462"/>
                                        </p:tgtEl>
                                      </p:cBhvr>
                                    </p:animEffect>
                                  </p:childTnLst>
                                </p:cTn>
                              </p:par>
                            </p:childTnLst>
                          </p:cTn>
                        </p:par>
                        <p:par>
                          <p:cTn id="13" fill="hold">
                            <p:stCondLst>
                              <p:cond delay="500"/>
                            </p:stCondLst>
                            <p:childTnLst>
                              <p:par>
                                <p:cTn id="14" presetID="10" presetClass="entr" presetSubtype="0" fill="hold" nodeType="afterEffect">
                                  <p:stCondLst>
                                    <p:cond delay="500"/>
                                  </p:stCondLst>
                                  <p:childTnLst>
                                    <p:set>
                                      <p:cBhvr>
                                        <p:cTn id="15" dur="1" fill="hold">
                                          <p:stCondLst>
                                            <p:cond delay="0"/>
                                          </p:stCondLst>
                                        </p:cTn>
                                        <p:tgtEl>
                                          <p:spTgt spid="1464"/>
                                        </p:tgtEl>
                                        <p:attrNameLst>
                                          <p:attrName>style.visibility</p:attrName>
                                        </p:attrNameLst>
                                      </p:cBhvr>
                                      <p:to>
                                        <p:strVal val="visible"/>
                                      </p:to>
                                    </p:set>
                                    <p:animEffect transition="in" filter="fade">
                                      <p:cBhvr>
                                        <p:cTn id="16" dur="500"/>
                                        <p:tgtEl>
                                          <p:spTgt spid="1464"/>
                                        </p:tgtEl>
                                      </p:cBhvr>
                                    </p:animEffect>
                                  </p:childTnLst>
                                </p:cTn>
                              </p:par>
                            </p:childTnLst>
                          </p:cTn>
                        </p:par>
                        <p:par>
                          <p:cTn id="17" fill="hold">
                            <p:stCondLst>
                              <p:cond delay="1000"/>
                            </p:stCondLst>
                            <p:childTnLst>
                              <p:par>
                                <p:cTn id="18" presetID="10" presetClass="entr" presetSubtype="0" fill="hold" nodeType="afterEffect">
                                  <p:stCondLst>
                                    <p:cond delay="500"/>
                                  </p:stCondLst>
                                  <p:childTnLst>
                                    <p:set>
                                      <p:cBhvr>
                                        <p:cTn id="19" dur="1" fill="hold">
                                          <p:stCondLst>
                                            <p:cond delay="0"/>
                                          </p:stCondLst>
                                        </p:cTn>
                                        <p:tgtEl>
                                          <p:spTgt spid="1466"/>
                                        </p:tgtEl>
                                        <p:attrNameLst>
                                          <p:attrName>style.visibility</p:attrName>
                                        </p:attrNameLst>
                                      </p:cBhvr>
                                      <p:to>
                                        <p:strVal val="visible"/>
                                      </p:to>
                                    </p:set>
                                    <p:animEffect transition="in" filter="fade">
                                      <p:cBhvr>
                                        <p:cTn id="20" dur="500"/>
                                        <p:tgtEl>
                                          <p:spTgt spid="1466"/>
                                        </p:tgtEl>
                                      </p:cBhvr>
                                    </p:animEffect>
                                  </p:childTnLst>
                                </p:cTn>
                              </p:par>
                            </p:childTnLst>
                          </p:cTn>
                        </p:par>
                        <p:par>
                          <p:cTn id="21" fill="hold">
                            <p:stCondLst>
                              <p:cond delay="1500"/>
                            </p:stCondLst>
                            <p:childTnLst>
                              <p:par>
                                <p:cTn id="22" presetID="10" presetClass="entr" presetSubtype="0" fill="hold" nodeType="afterEffect">
                                  <p:stCondLst>
                                    <p:cond delay="500"/>
                                  </p:stCondLst>
                                  <p:childTnLst>
                                    <p:set>
                                      <p:cBhvr>
                                        <p:cTn id="23" dur="1" fill="hold">
                                          <p:stCondLst>
                                            <p:cond delay="0"/>
                                          </p:stCondLst>
                                        </p:cTn>
                                        <p:tgtEl>
                                          <p:spTgt spid="1465"/>
                                        </p:tgtEl>
                                        <p:attrNameLst>
                                          <p:attrName>style.visibility</p:attrName>
                                        </p:attrNameLst>
                                      </p:cBhvr>
                                      <p:to>
                                        <p:strVal val="visible"/>
                                      </p:to>
                                    </p:set>
                                    <p:animEffect transition="in" filter="fade">
                                      <p:cBhvr>
                                        <p:cTn id="24" dur="500"/>
                                        <p:tgtEl>
                                          <p:spTgt spid="1465"/>
                                        </p:tgtEl>
                                      </p:cBhvr>
                                    </p:animEffect>
                                  </p:childTnLst>
                                </p:cTn>
                              </p:par>
                            </p:childTnLst>
                          </p:cTn>
                        </p:par>
                        <p:par>
                          <p:cTn id="25" fill="hold">
                            <p:stCondLst>
                              <p:cond delay="2000"/>
                            </p:stCondLst>
                            <p:childTnLst>
                              <p:par>
                                <p:cTn id="26" presetID="10" presetClass="entr" presetSubtype="0" fill="hold" nodeType="afterEffect">
                                  <p:stCondLst>
                                    <p:cond delay="500"/>
                                  </p:stCondLst>
                                  <p:childTnLst>
                                    <p:set>
                                      <p:cBhvr>
                                        <p:cTn id="27" dur="1" fill="hold">
                                          <p:stCondLst>
                                            <p:cond delay="0"/>
                                          </p:stCondLst>
                                        </p:cTn>
                                        <p:tgtEl>
                                          <p:spTgt spid="1463"/>
                                        </p:tgtEl>
                                        <p:attrNameLst>
                                          <p:attrName>style.visibility</p:attrName>
                                        </p:attrNameLst>
                                      </p:cBhvr>
                                      <p:to>
                                        <p:strVal val="visible"/>
                                      </p:to>
                                    </p:set>
                                    <p:animEffect transition="in" filter="fade">
                                      <p:cBhvr>
                                        <p:cTn id="28" dur="500"/>
                                        <p:tgtEl>
                                          <p:spTgt spid="1463"/>
                                        </p:tgtEl>
                                      </p:cBhvr>
                                    </p:animEffect>
                                  </p:childTnLst>
                                </p:cTn>
                              </p:par>
                            </p:childTnLst>
                          </p:cTn>
                        </p:par>
                        <p:par>
                          <p:cTn id="29" fill="hold">
                            <p:stCondLst>
                              <p:cond delay="2500"/>
                            </p:stCondLst>
                            <p:childTnLst>
                              <p:par>
                                <p:cTn id="30" presetID="10" presetClass="entr" presetSubtype="0" fill="hold" nodeType="afterEffect">
                                  <p:stCondLst>
                                    <p:cond delay="500"/>
                                  </p:stCondLst>
                                  <p:childTnLst>
                                    <p:set>
                                      <p:cBhvr>
                                        <p:cTn id="31" dur="1" fill="hold">
                                          <p:stCondLst>
                                            <p:cond delay="0"/>
                                          </p:stCondLst>
                                        </p:cTn>
                                        <p:tgtEl>
                                          <p:spTgt spid="1468"/>
                                        </p:tgtEl>
                                        <p:attrNameLst>
                                          <p:attrName>style.visibility</p:attrName>
                                        </p:attrNameLst>
                                      </p:cBhvr>
                                      <p:to>
                                        <p:strVal val="visible"/>
                                      </p:to>
                                    </p:set>
                                    <p:animEffect transition="in" filter="fade">
                                      <p:cBhvr>
                                        <p:cTn id="32" dur="500"/>
                                        <p:tgtEl>
                                          <p:spTgt spid="1468"/>
                                        </p:tgtEl>
                                      </p:cBhvr>
                                    </p:animEffect>
                                  </p:childTnLst>
                                </p:cTn>
                              </p:par>
                            </p:childTnLst>
                          </p:cTn>
                        </p:par>
                        <p:par>
                          <p:cTn id="33" fill="hold">
                            <p:stCondLst>
                              <p:cond delay="3000"/>
                            </p:stCondLst>
                            <p:childTnLst>
                              <p:par>
                                <p:cTn id="34" presetID="10" presetClass="entr" presetSubtype="0" fill="hold" nodeType="afterEffect">
                                  <p:stCondLst>
                                    <p:cond delay="500"/>
                                  </p:stCondLst>
                                  <p:childTnLst>
                                    <p:set>
                                      <p:cBhvr>
                                        <p:cTn id="35" dur="1" fill="hold">
                                          <p:stCondLst>
                                            <p:cond delay="0"/>
                                          </p:stCondLst>
                                        </p:cTn>
                                        <p:tgtEl>
                                          <p:spTgt spid="1470"/>
                                        </p:tgtEl>
                                        <p:attrNameLst>
                                          <p:attrName>style.visibility</p:attrName>
                                        </p:attrNameLst>
                                      </p:cBhvr>
                                      <p:to>
                                        <p:strVal val="visible"/>
                                      </p:to>
                                    </p:set>
                                    <p:animEffect transition="in" filter="fade">
                                      <p:cBhvr>
                                        <p:cTn id="36" dur="500"/>
                                        <p:tgtEl>
                                          <p:spTgt spid="1470"/>
                                        </p:tgtEl>
                                      </p:cBhvr>
                                    </p:animEffect>
                                  </p:childTnLst>
                                </p:cTn>
                              </p:par>
                            </p:childTnLst>
                          </p:cTn>
                        </p:par>
                        <p:par>
                          <p:cTn id="37" fill="hold">
                            <p:stCondLst>
                              <p:cond delay="3500"/>
                            </p:stCondLst>
                            <p:childTnLst>
                              <p:par>
                                <p:cTn id="38" presetID="10" presetClass="entr" presetSubtype="0" fill="hold" nodeType="afterEffect">
                                  <p:stCondLst>
                                    <p:cond delay="500"/>
                                  </p:stCondLst>
                                  <p:childTnLst>
                                    <p:set>
                                      <p:cBhvr>
                                        <p:cTn id="39" dur="1" fill="hold">
                                          <p:stCondLst>
                                            <p:cond delay="0"/>
                                          </p:stCondLst>
                                        </p:cTn>
                                        <p:tgtEl>
                                          <p:spTgt spid="1469"/>
                                        </p:tgtEl>
                                        <p:attrNameLst>
                                          <p:attrName>style.visibility</p:attrName>
                                        </p:attrNameLst>
                                      </p:cBhvr>
                                      <p:to>
                                        <p:strVal val="visible"/>
                                      </p:to>
                                    </p:set>
                                    <p:animEffect transition="in" filter="fade">
                                      <p:cBhvr>
                                        <p:cTn id="40" dur="500"/>
                                        <p:tgtEl>
                                          <p:spTgt spid="1469"/>
                                        </p:tgtEl>
                                      </p:cBhvr>
                                    </p:animEffect>
                                  </p:childTnLst>
                                </p:cTn>
                              </p:par>
                            </p:childTnLst>
                          </p:cTn>
                        </p:par>
                        <p:par>
                          <p:cTn id="41" fill="hold">
                            <p:stCondLst>
                              <p:cond delay="4000"/>
                            </p:stCondLst>
                            <p:childTnLst>
                              <p:par>
                                <p:cTn id="42" presetID="10" presetClass="entr" presetSubtype="0" fill="hold" nodeType="afterEffect">
                                  <p:stCondLst>
                                    <p:cond delay="500"/>
                                  </p:stCondLst>
                                  <p:childTnLst>
                                    <p:set>
                                      <p:cBhvr>
                                        <p:cTn id="43" dur="1" fill="hold">
                                          <p:stCondLst>
                                            <p:cond delay="0"/>
                                          </p:stCondLst>
                                        </p:cTn>
                                        <p:tgtEl>
                                          <p:spTgt spid="1467"/>
                                        </p:tgtEl>
                                        <p:attrNameLst>
                                          <p:attrName>style.visibility</p:attrName>
                                        </p:attrNameLst>
                                      </p:cBhvr>
                                      <p:to>
                                        <p:strVal val="visible"/>
                                      </p:to>
                                    </p:set>
                                    <p:animEffect transition="in" filter="fade">
                                      <p:cBhvr>
                                        <p:cTn id="44" dur="500"/>
                                        <p:tgtEl>
                                          <p:spTgt spid="1467"/>
                                        </p:tgtEl>
                                      </p:cBhvr>
                                    </p:animEffect>
                                  </p:childTnLst>
                                </p:cTn>
                              </p:par>
                            </p:childTnLst>
                          </p:cTn>
                        </p:par>
                        <p:par>
                          <p:cTn id="45" fill="hold">
                            <p:stCondLst>
                              <p:cond delay="4500"/>
                            </p:stCondLst>
                            <p:childTnLst>
                              <p:par>
                                <p:cTn id="46" presetID="10" presetClass="entr" presetSubtype="0" fill="hold" nodeType="afterEffect">
                                  <p:stCondLst>
                                    <p:cond delay="1000"/>
                                  </p:stCondLst>
                                  <p:childTnLst>
                                    <p:set>
                                      <p:cBhvr>
                                        <p:cTn id="47" dur="1" fill="hold">
                                          <p:stCondLst>
                                            <p:cond delay="0"/>
                                          </p:stCondLst>
                                        </p:cTn>
                                        <p:tgtEl>
                                          <p:spTgt spid="1471"/>
                                        </p:tgtEl>
                                        <p:attrNameLst>
                                          <p:attrName>style.visibility</p:attrName>
                                        </p:attrNameLst>
                                      </p:cBhvr>
                                      <p:to>
                                        <p:strVal val="visible"/>
                                      </p:to>
                                    </p:set>
                                    <p:animEffect transition="in" filter="fade">
                                      <p:cBhvr>
                                        <p:cTn id="48" dur="500"/>
                                        <p:tgtEl>
                                          <p:spTgt spid="14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475"/>
        <p:cNvGrpSpPr/>
        <p:nvPr/>
      </p:nvGrpSpPr>
      <p:grpSpPr>
        <a:xfrm>
          <a:off x="0" y="0"/>
          <a:ext cx="0" cy="0"/>
          <a:chOff x="0" y="0"/>
          <a:chExt cx="0" cy="0"/>
        </a:xfrm>
      </p:grpSpPr>
      <p:sp>
        <p:nvSpPr>
          <p:cNvPr id="1476" name="Google Shape;1476;p81"/>
          <p:cNvSpPr/>
          <p:nvPr/>
        </p:nvSpPr>
        <p:spPr>
          <a:xfrm>
            <a:off x="1828800" y="1714500"/>
            <a:ext cx="571500" cy="5715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477" name="Google Shape;1477;p81"/>
          <p:cNvSpPr/>
          <p:nvPr/>
        </p:nvSpPr>
        <p:spPr>
          <a:xfrm>
            <a:off x="3314700" y="1143000"/>
            <a:ext cx="571500" cy="5715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478" name="Google Shape;1478;p81"/>
          <p:cNvSpPr/>
          <p:nvPr/>
        </p:nvSpPr>
        <p:spPr>
          <a:xfrm>
            <a:off x="2114550" y="800100"/>
            <a:ext cx="571500" cy="5715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479" name="Google Shape;1479;p81"/>
          <p:cNvSpPr txBox="1">
            <a:spLocks noGrp="1"/>
          </p:cNvSpPr>
          <p:nvPr>
            <p:ph type="title"/>
          </p:nvPr>
        </p:nvSpPr>
        <p:spPr>
          <a:xfrm>
            <a:off x="1485900" y="1"/>
            <a:ext cx="6172200" cy="594122"/>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2700"/>
              <a:buFont typeface="Comic Sans MS"/>
              <a:buNone/>
            </a:pPr>
            <a:r>
              <a:rPr lang="ru" sz="2700" b="1">
                <a:latin typeface="Comic Sans MS"/>
                <a:ea typeface="Comic Sans MS"/>
                <a:cs typeface="Comic Sans MS"/>
                <a:sym typeface="Comic Sans MS"/>
              </a:rPr>
              <a:t>Nomenclature Practice</a:t>
            </a:r>
            <a:endParaRPr sz="1100"/>
          </a:p>
        </p:txBody>
      </p:sp>
      <p:sp>
        <p:nvSpPr>
          <p:cNvPr id="1480" name="Google Shape;1480;p81"/>
          <p:cNvSpPr txBox="1"/>
          <p:nvPr/>
        </p:nvSpPr>
        <p:spPr>
          <a:xfrm>
            <a:off x="3028950" y="514350"/>
            <a:ext cx="1619674" cy="276999"/>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Times New Roman"/>
                <a:ea typeface="Times New Roman"/>
                <a:cs typeface="Times New Roman"/>
                <a:sym typeface="Times New Roman"/>
              </a:rPr>
              <a:t>Name this compound</a:t>
            </a:r>
            <a:endParaRPr sz="1100" b="0" i="0" u="none" strike="noStrike" cap="none">
              <a:solidFill>
                <a:srgbClr val="000000"/>
              </a:solidFill>
              <a:latin typeface="Arial"/>
              <a:ea typeface="Arial"/>
              <a:cs typeface="Arial"/>
              <a:sym typeface="Arial"/>
            </a:endParaRPr>
          </a:p>
        </p:txBody>
      </p:sp>
      <p:pic>
        <p:nvPicPr>
          <p:cNvPr id="1481" name="Google Shape;1481;p81"/>
          <p:cNvPicPr preferRelativeResize="0"/>
          <p:nvPr/>
        </p:nvPicPr>
        <p:blipFill rotWithShape="1">
          <a:blip r:embed="rId3">
            <a:alphaModFix/>
          </a:blip>
          <a:srcRect/>
          <a:stretch/>
        </p:blipFill>
        <p:spPr>
          <a:xfrm>
            <a:off x="1543050" y="1028700"/>
            <a:ext cx="2228850" cy="1610916"/>
          </a:xfrm>
          <a:prstGeom prst="rect">
            <a:avLst/>
          </a:prstGeom>
          <a:noFill/>
          <a:ln>
            <a:noFill/>
          </a:ln>
        </p:spPr>
      </p:pic>
      <p:sp>
        <p:nvSpPr>
          <p:cNvPr id="1482" name="Google Shape;1482;p81"/>
          <p:cNvSpPr txBox="1"/>
          <p:nvPr/>
        </p:nvSpPr>
        <p:spPr>
          <a:xfrm>
            <a:off x="1531144" y="2969419"/>
            <a:ext cx="138548" cy="276999"/>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483" name="Google Shape;1483;p81"/>
          <p:cNvSpPr txBox="1"/>
          <p:nvPr/>
        </p:nvSpPr>
        <p:spPr>
          <a:xfrm>
            <a:off x="1771650" y="1257300"/>
            <a:ext cx="234679" cy="300082"/>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3300"/>
              </a:buClr>
              <a:buSzPts val="1500"/>
              <a:buFont typeface="Arial"/>
              <a:buNone/>
            </a:pPr>
            <a:r>
              <a:rPr lang="ru" sz="1500" b="0" i="0" u="none" strike="noStrike" cap="none">
                <a:solidFill>
                  <a:srgbClr val="FF3300"/>
                </a:solidFill>
                <a:latin typeface="Times New Roman"/>
                <a:ea typeface="Times New Roman"/>
                <a:cs typeface="Times New Roman"/>
                <a:sym typeface="Times New Roman"/>
              </a:rPr>
              <a:t>1</a:t>
            </a:r>
            <a:endParaRPr sz="1100" b="0" i="0" u="none" strike="noStrike" cap="none">
              <a:solidFill>
                <a:srgbClr val="000000"/>
              </a:solidFill>
              <a:latin typeface="Arial"/>
              <a:ea typeface="Arial"/>
              <a:cs typeface="Arial"/>
              <a:sym typeface="Arial"/>
            </a:endParaRPr>
          </a:p>
        </p:txBody>
      </p:sp>
      <p:sp>
        <p:nvSpPr>
          <p:cNvPr id="1484" name="Google Shape;1484;p81"/>
          <p:cNvSpPr txBox="1"/>
          <p:nvPr/>
        </p:nvSpPr>
        <p:spPr>
          <a:xfrm>
            <a:off x="2831306" y="1428750"/>
            <a:ext cx="234679" cy="300082"/>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3300"/>
              </a:buClr>
              <a:buSzPts val="1500"/>
              <a:buFont typeface="Arial"/>
              <a:buNone/>
            </a:pPr>
            <a:r>
              <a:rPr lang="ru" sz="1500" b="0" i="0" u="none" strike="noStrike" cap="none">
                <a:solidFill>
                  <a:srgbClr val="FF3300"/>
                </a:solidFill>
                <a:latin typeface="Times New Roman"/>
                <a:ea typeface="Times New Roman"/>
                <a:cs typeface="Times New Roman"/>
                <a:sym typeface="Times New Roman"/>
              </a:rPr>
              <a:t>5</a:t>
            </a:r>
            <a:endParaRPr sz="1100" b="0" i="0" u="none" strike="noStrike" cap="none">
              <a:solidFill>
                <a:srgbClr val="000000"/>
              </a:solidFill>
              <a:latin typeface="Arial"/>
              <a:ea typeface="Arial"/>
              <a:cs typeface="Arial"/>
              <a:sym typeface="Arial"/>
            </a:endParaRPr>
          </a:p>
        </p:txBody>
      </p:sp>
      <p:sp>
        <p:nvSpPr>
          <p:cNvPr id="1485" name="Google Shape;1485;p81"/>
          <p:cNvSpPr txBox="1"/>
          <p:nvPr/>
        </p:nvSpPr>
        <p:spPr>
          <a:xfrm>
            <a:off x="1974056" y="1371600"/>
            <a:ext cx="234679" cy="300082"/>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3300"/>
              </a:buClr>
              <a:buSzPts val="1500"/>
              <a:buFont typeface="Arial"/>
              <a:buNone/>
            </a:pPr>
            <a:r>
              <a:rPr lang="ru" sz="1500" b="0" i="0" u="none" strike="noStrike" cap="none">
                <a:solidFill>
                  <a:srgbClr val="FF3300"/>
                </a:solidFill>
                <a:latin typeface="Times New Roman"/>
                <a:ea typeface="Times New Roman"/>
                <a:cs typeface="Times New Roman"/>
                <a:sym typeface="Times New Roman"/>
              </a:rPr>
              <a:t>2</a:t>
            </a:r>
            <a:endParaRPr sz="1100" b="0" i="0" u="none" strike="noStrike" cap="none">
              <a:solidFill>
                <a:srgbClr val="000000"/>
              </a:solidFill>
              <a:latin typeface="Arial"/>
              <a:ea typeface="Arial"/>
              <a:cs typeface="Arial"/>
              <a:sym typeface="Arial"/>
            </a:endParaRPr>
          </a:p>
        </p:txBody>
      </p:sp>
      <p:sp>
        <p:nvSpPr>
          <p:cNvPr id="1486" name="Google Shape;1486;p81"/>
          <p:cNvSpPr txBox="1"/>
          <p:nvPr/>
        </p:nvSpPr>
        <p:spPr>
          <a:xfrm>
            <a:off x="2514600" y="1371600"/>
            <a:ext cx="234679" cy="300082"/>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3300"/>
              </a:buClr>
              <a:buSzPts val="1500"/>
              <a:buFont typeface="Arial"/>
              <a:buNone/>
            </a:pPr>
            <a:r>
              <a:rPr lang="ru" sz="1500" b="0" i="0" u="none" strike="noStrike" cap="none">
                <a:solidFill>
                  <a:srgbClr val="FF3300"/>
                </a:solidFill>
                <a:latin typeface="Times New Roman"/>
                <a:ea typeface="Times New Roman"/>
                <a:cs typeface="Times New Roman"/>
                <a:sym typeface="Times New Roman"/>
              </a:rPr>
              <a:t>4</a:t>
            </a:r>
            <a:endParaRPr sz="1100" b="0" i="0" u="none" strike="noStrike" cap="none">
              <a:solidFill>
                <a:srgbClr val="000000"/>
              </a:solidFill>
              <a:latin typeface="Arial"/>
              <a:ea typeface="Arial"/>
              <a:cs typeface="Arial"/>
              <a:sym typeface="Arial"/>
            </a:endParaRPr>
          </a:p>
        </p:txBody>
      </p:sp>
      <p:sp>
        <p:nvSpPr>
          <p:cNvPr id="1487" name="Google Shape;1487;p81"/>
          <p:cNvSpPr txBox="1"/>
          <p:nvPr/>
        </p:nvSpPr>
        <p:spPr>
          <a:xfrm>
            <a:off x="2259806" y="1416844"/>
            <a:ext cx="234679" cy="300082"/>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3300"/>
              </a:buClr>
              <a:buSzPts val="1500"/>
              <a:buFont typeface="Arial"/>
              <a:buNone/>
            </a:pPr>
            <a:r>
              <a:rPr lang="ru" sz="1500" b="0" i="0" u="none" strike="noStrike" cap="none">
                <a:solidFill>
                  <a:srgbClr val="FF3300"/>
                </a:solidFill>
                <a:latin typeface="Times New Roman"/>
                <a:ea typeface="Times New Roman"/>
                <a:cs typeface="Times New Roman"/>
                <a:sym typeface="Times New Roman"/>
              </a:rPr>
              <a:t>3</a:t>
            </a:r>
            <a:endParaRPr sz="1100" b="0" i="0" u="none" strike="noStrike" cap="none">
              <a:solidFill>
                <a:srgbClr val="000000"/>
              </a:solidFill>
              <a:latin typeface="Arial"/>
              <a:ea typeface="Arial"/>
              <a:cs typeface="Arial"/>
              <a:sym typeface="Arial"/>
            </a:endParaRPr>
          </a:p>
        </p:txBody>
      </p:sp>
      <p:sp>
        <p:nvSpPr>
          <p:cNvPr id="1488" name="Google Shape;1488;p81"/>
          <p:cNvSpPr txBox="1"/>
          <p:nvPr/>
        </p:nvSpPr>
        <p:spPr>
          <a:xfrm>
            <a:off x="3257550" y="2400300"/>
            <a:ext cx="234679" cy="300082"/>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3300"/>
              </a:buClr>
              <a:buSzPts val="1500"/>
              <a:buFont typeface="Arial"/>
              <a:buNone/>
            </a:pPr>
            <a:r>
              <a:rPr lang="ru" sz="1500" b="0" i="0" u="none" strike="noStrike" cap="none">
                <a:solidFill>
                  <a:srgbClr val="FF3300"/>
                </a:solidFill>
                <a:latin typeface="Times New Roman"/>
                <a:ea typeface="Times New Roman"/>
                <a:cs typeface="Times New Roman"/>
                <a:sym typeface="Times New Roman"/>
              </a:rPr>
              <a:t>9</a:t>
            </a:r>
            <a:endParaRPr sz="1100" b="0" i="0" u="none" strike="noStrike" cap="none">
              <a:solidFill>
                <a:srgbClr val="000000"/>
              </a:solidFill>
              <a:latin typeface="Arial"/>
              <a:ea typeface="Arial"/>
              <a:cs typeface="Arial"/>
              <a:sym typeface="Arial"/>
            </a:endParaRPr>
          </a:p>
        </p:txBody>
      </p:sp>
      <p:sp>
        <p:nvSpPr>
          <p:cNvPr id="1489" name="Google Shape;1489;p81"/>
          <p:cNvSpPr txBox="1"/>
          <p:nvPr/>
        </p:nvSpPr>
        <p:spPr>
          <a:xfrm>
            <a:off x="3028950" y="1543050"/>
            <a:ext cx="234679" cy="300082"/>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3300"/>
              </a:buClr>
              <a:buSzPts val="1500"/>
              <a:buFont typeface="Arial"/>
              <a:buNone/>
            </a:pPr>
            <a:r>
              <a:rPr lang="ru" sz="1500" b="0" i="0" u="none" strike="noStrike" cap="none">
                <a:solidFill>
                  <a:srgbClr val="FF3300"/>
                </a:solidFill>
                <a:latin typeface="Times New Roman"/>
                <a:ea typeface="Times New Roman"/>
                <a:cs typeface="Times New Roman"/>
                <a:sym typeface="Times New Roman"/>
              </a:rPr>
              <a:t>6</a:t>
            </a:r>
            <a:endParaRPr sz="1100" b="0" i="0" u="none" strike="noStrike" cap="none">
              <a:solidFill>
                <a:srgbClr val="000000"/>
              </a:solidFill>
              <a:latin typeface="Arial"/>
              <a:ea typeface="Arial"/>
              <a:cs typeface="Arial"/>
              <a:sym typeface="Arial"/>
            </a:endParaRPr>
          </a:p>
        </p:txBody>
      </p:sp>
      <p:sp>
        <p:nvSpPr>
          <p:cNvPr id="1490" name="Google Shape;1490;p81"/>
          <p:cNvSpPr txBox="1"/>
          <p:nvPr/>
        </p:nvSpPr>
        <p:spPr>
          <a:xfrm>
            <a:off x="3314700" y="2057400"/>
            <a:ext cx="234679" cy="300082"/>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3300"/>
              </a:buClr>
              <a:buSzPts val="1500"/>
              <a:buFont typeface="Arial"/>
              <a:buNone/>
            </a:pPr>
            <a:r>
              <a:rPr lang="ru" sz="1500" b="0" i="0" u="none" strike="noStrike" cap="none">
                <a:solidFill>
                  <a:srgbClr val="FF3300"/>
                </a:solidFill>
                <a:latin typeface="Times New Roman"/>
                <a:ea typeface="Times New Roman"/>
                <a:cs typeface="Times New Roman"/>
                <a:sym typeface="Times New Roman"/>
              </a:rPr>
              <a:t>8</a:t>
            </a:r>
            <a:endParaRPr sz="1100" b="0" i="0" u="none" strike="noStrike" cap="none">
              <a:solidFill>
                <a:srgbClr val="000000"/>
              </a:solidFill>
              <a:latin typeface="Arial"/>
              <a:ea typeface="Arial"/>
              <a:cs typeface="Arial"/>
              <a:sym typeface="Arial"/>
            </a:endParaRPr>
          </a:p>
        </p:txBody>
      </p:sp>
      <p:sp>
        <p:nvSpPr>
          <p:cNvPr id="1491" name="Google Shape;1491;p81"/>
          <p:cNvSpPr txBox="1"/>
          <p:nvPr/>
        </p:nvSpPr>
        <p:spPr>
          <a:xfrm>
            <a:off x="2971800" y="1874044"/>
            <a:ext cx="234679" cy="300082"/>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3300"/>
              </a:buClr>
              <a:buSzPts val="1500"/>
              <a:buFont typeface="Arial"/>
              <a:buNone/>
            </a:pPr>
            <a:r>
              <a:rPr lang="ru" sz="1500" b="0" i="0" u="none" strike="noStrike" cap="none">
                <a:solidFill>
                  <a:srgbClr val="FF3300"/>
                </a:solidFill>
                <a:latin typeface="Times New Roman"/>
                <a:ea typeface="Times New Roman"/>
                <a:cs typeface="Times New Roman"/>
                <a:sym typeface="Times New Roman"/>
              </a:rPr>
              <a:t>7</a:t>
            </a:r>
            <a:endParaRPr sz="1100" b="0" i="0" u="none" strike="noStrike" cap="none">
              <a:solidFill>
                <a:srgbClr val="000000"/>
              </a:solidFill>
              <a:latin typeface="Arial"/>
              <a:ea typeface="Arial"/>
              <a:cs typeface="Arial"/>
              <a:sym typeface="Arial"/>
            </a:endParaRPr>
          </a:p>
        </p:txBody>
      </p:sp>
      <p:sp>
        <p:nvSpPr>
          <p:cNvPr id="1492" name="Google Shape;1492;p81"/>
          <p:cNvSpPr txBox="1"/>
          <p:nvPr/>
        </p:nvSpPr>
        <p:spPr>
          <a:xfrm>
            <a:off x="4400551" y="1200150"/>
            <a:ext cx="1491034" cy="276999"/>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3300"/>
              </a:buClr>
              <a:buSzPts val="1400"/>
              <a:buFont typeface="Arial"/>
              <a:buNone/>
            </a:pPr>
            <a:r>
              <a:rPr lang="ru" sz="1400" b="0" i="0" u="none" strike="noStrike" cap="none">
                <a:solidFill>
                  <a:srgbClr val="FF3300"/>
                </a:solidFill>
                <a:latin typeface="Times New Roman"/>
                <a:ea typeface="Times New Roman"/>
                <a:cs typeface="Times New Roman"/>
                <a:sym typeface="Times New Roman"/>
              </a:rPr>
              <a:t>9</a:t>
            </a:r>
            <a:r>
              <a:rPr lang="ru" sz="1400" b="0" i="0" u="none" strike="noStrike" cap="none">
                <a:solidFill>
                  <a:schemeClr val="dk1"/>
                </a:solidFill>
                <a:latin typeface="Times New Roman"/>
                <a:ea typeface="Times New Roman"/>
                <a:cs typeface="Times New Roman"/>
                <a:sym typeface="Times New Roman"/>
              </a:rPr>
              <a:t> carbons = nonane</a:t>
            </a:r>
            <a:endParaRPr sz="1100" b="0" i="0" u="none" strike="noStrike" cap="none">
              <a:solidFill>
                <a:srgbClr val="000000"/>
              </a:solidFill>
              <a:latin typeface="Arial"/>
              <a:ea typeface="Arial"/>
              <a:cs typeface="Arial"/>
              <a:sym typeface="Arial"/>
            </a:endParaRPr>
          </a:p>
        </p:txBody>
      </p:sp>
      <p:sp>
        <p:nvSpPr>
          <p:cNvPr id="1493" name="Google Shape;1493;p81"/>
          <p:cNvSpPr/>
          <p:nvPr/>
        </p:nvSpPr>
        <p:spPr>
          <a:xfrm>
            <a:off x="1314450" y="3086100"/>
            <a:ext cx="6457950" cy="685800"/>
          </a:xfrm>
          <a:prstGeom prst="rect">
            <a:avLst/>
          </a:prstGeom>
          <a:noFill/>
          <a:ln>
            <a:noFill/>
          </a:ln>
        </p:spPr>
        <p:txBody>
          <a:bodyPr spcFirstLastPara="1" wrap="square" lIns="68575" tIns="34275" rIns="68575" bIns="34275" anchor="t" anchorCtr="0">
            <a:noAutofit/>
          </a:bodyPr>
          <a:lstStyle/>
          <a:p>
            <a:pPr marL="457200" marR="0" lvl="0" indent="-457200" algn="l" rtl="0">
              <a:lnSpc>
                <a:spcPct val="80000"/>
              </a:lnSpc>
              <a:spcBef>
                <a:spcPts val="0"/>
              </a:spcBef>
              <a:spcAft>
                <a:spcPts val="0"/>
              </a:spcAft>
              <a:buClr>
                <a:schemeClr val="dk1"/>
              </a:buClr>
              <a:buSzPts val="1800"/>
              <a:buFont typeface="Arial"/>
              <a:buNone/>
            </a:pPr>
            <a:r>
              <a:rPr lang="ru" sz="1800" b="0" i="0" u="none" strike="noStrike" cap="none">
                <a:solidFill>
                  <a:schemeClr val="dk1"/>
                </a:solidFill>
                <a:latin typeface="Times New Roman"/>
                <a:ea typeface="Times New Roman"/>
                <a:cs typeface="Times New Roman"/>
                <a:sym typeface="Times New Roman"/>
              </a:rPr>
              <a:t>Step #2: When alkane groups appear as substituents, they are named by dropping the </a:t>
            </a:r>
            <a:r>
              <a:rPr lang="ru" sz="1800" b="0" i="1" u="none" strike="noStrike" cap="none">
                <a:solidFill>
                  <a:schemeClr val="dk1"/>
                </a:solidFill>
                <a:latin typeface="Times New Roman"/>
                <a:ea typeface="Times New Roman"/>
                <a:cs typeface="Times New Roman"/>
                <a:sym typeface="Times New Roman"/>
              </a:rPr>
              <a:t>-ane</a:t>
            </a:r>
            <a:r>
              <a:rPr lang="ru" sz="1800" b="0" i="0" u="none" strike="noStrike" cap="none">
                <a:solidFill>
                  <a:schemeClr val="dk1"/>
                </a:solidFill>
                <a:latin typeface="Times New Roman"/>
                <a:ea typeface="Times New Roman"/>
                <a:cs typeface="Times New Roman"/>
                <a:sym typeface="Times New Roman"/>
              </a:rPr>
              <a:t> and adding </a:t>
            </a:r>
            <a:r>
              <a:rPr lang="ru" sz="1800" b="0" i="1" u="none" strike="noStrike" cap="none">
                <a:solidFill>
                  <a:schemeClr val="dk1"/>
                </a:solidFill>
                <a:latin typeface="Times New Roman"/>
                <a:ea typeface="Times New Roman"/>
                <a:cs typeface="Times New Roman"/>
                <a:sym typeface="Times New Roman"/>
              </a:rPr>
              <a:t>-yl</a:t>
            </a:r>
            <a:r>
              <a:rPr lang="ru" sz="1800" b="0" i="0" u="none" strike="noStrike" cap="none">
                <a:solidFill>
                  <a:schemeClr val="dk1"/>
                </a:solidFill>
                <a:latin typeface="Times New Roman"/>
                <a:ea typeface="Times New Roman"/>
                <a:cs typeface="Times New Roman"/>
                <a:sym typeface="Times New Roman"/>
              </a:rPr>
              <a:t>.</a:t>
            </a:r>
            <a:endParaRPr sz="1100" b="0" i="0" u="none" strike="noStrike" cap="none">
              <a:solidFill>
                <a:srgbClr val="000000"/>
              </a:solidFill>
              <a:latin typeface="Arial"/>
              <a:ea typeface="Arial"/>
              <a:cs typeface="Arial"/>
              <a:sym typeface="Arial"/>
            </a:endParaRPr>
          </a:p>
        </p:txBody>
      </p:sp>
      <p:sp>
        <p:nvSpPr>
          <p:cNvPr id="1494" name="Google Shape;1494;p81"/>
          <p:cNvSpPr txBox="1"/>
          <p:nvPr/>
        </p:nvSpPr>
        <p:spPr>
          <a:xfrm>
            <a:off x="5200650" y="1600200"/>
            <a:ext cx="1101504" cy="276999"/>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Times New Roman"/>
                <a:ea typeface="Times New Roman"/>
                <a:cs typeface="Times New Roman"/>
                <a:sym typeface="Times New Roman"/>
              </a:rPr>
              <a:t>CH</a:t>
            </a:r>
            <a:r>
              <a:rPr lang="ru" sz="1400" b="0" i="0" u="none" strike="noStrike" cap="none" baseline="-25000">
                <a:solidFill>
                  <a:schemeClr val="dk1"/>
                </a:solidFill>
                <a:latin typeface="Times New Roman"/>
                <a:ea typeface="Times New Roman"/>
                <a:cs typeface="Times New Roman"/>
                <a:sym typeface="Times New Roman"/>
              </a:rPr>
              <a:t>3</a:t>
            </a:r>
            <a:r>
              <a:rPr lang="ru" sz="1400" b="0" i="0" u="none" strike="noStrike" cap="none">
                <a:solidFill>
                  <a:schemeClr val="dk1"/>
                </a:solidFill>
                <a:latin typeface="Times New Roman"/>
                <a:ea typeface="Times New Roman"/>
                <a:cs typeface="Times New Roman"/>
                <a:sym typeface="Times New Roman"/>
              </a:rPr>
              <a:t> = methyl</a:t>
            </a:r>
            <a:endParaRPr sz="1100" b="0" i="0" u="none" strike="noStrike" cap="none">
              <a:solidFill>
                <a:srgbClr val="000000"/>
              </a:solidFill>
              <a:latin typeface="Arial"/>
              <a:ea typeface="Arial"/>
              <a:cs typeface="Arial"/>
              <a:sym typeface="Arial"/>
            </a:endParaRPr>
          </a:p>
        </p:txBody>
      </p:sp>
      <p:sp>
        <p:nvSpPr>
          <p:cNvPr id="1495" name="Google Shape;1495;p81"/>
          <p:cNvSpPr txBox="1"/>
          <p:nvPr/>
        </p:nvSpPr>
        <p:spPr>
          <a:xfrm>
            <a:off x="4686300" y="2000250"/>
            <a:ext cx="1332336" cy="276999"/>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Times New Roman"/>
                <a:ea typeface="Times New Roman"/>
                <a:cs typeface="Times New Roman"/>
                <a:sym typeface="Times New Roman"/>
              </a:rPr>
              <a:t>chlorine = chloro</a:t>
            </a:r>
            <a:endParaRPr sz="11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93"/>
                                        </p:tgtEl>
                                        <p:attrNameLst>
                                          <p:attrName>style.visibility</p:attrName>
                                        </p:attrNameLst>
                                      </p:cBhvr>
                                      <p:to>
                                        <p:strVal val="visible"/>
                                      </p:to>
                                    </p:set>
                                    <p:animEffect transition="in" filter="fade">
                                      <p:cBhvr>
                                        <p:cTn id="7" dur="500"/>
                                        <p:tgtEl>
                                          <p:spTgt spid="14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78"/>
                                        </p:tgtEl>
                                        <p:attrNameLst>
                                          <p:attrName>style.visibility</p:attrName>
                                        </p:attrNameLst>
                                      </p:cBhvr>
                                      <p:to>
                                        <p:strVal val="visible"/>
                                      </p:to>
                                    </p:set>
                                    <p:animEffect transition="in" filter="fade">
                                      <p:cBhvr>
                                        <p:cTn id="12" dur="500"/>
                                        <p:tgtEl>
                                          <p:spTgt spid="1478"/>
                                        </p:tgtEl>
                                      </p:cBhvr>
                                    </p:animEffect>
                                  </p:childTnLst>
                                </p:cTn>
                              </p:par>
                            </p:childTnLst>
                          </p:cTn>
                        </p:par>
                        <p:par>
                          <p:cTn id="13" fill="hold">
                            <p:stCondLst>
                              <p:cond delay="500"/>
                            </p:stCondLst>
                            <p:childTnLst>
                              <p:par>
                                <p:cTn id="14" presetID="10" presetClass="entr" presetSubtype="0" fill="hold" nodeType="afterEffect">
                                  <p:stCondLst>
                                    <p:cond delay="500"/>
                                  </p:stCondLst>
                                  <p:childTnLst>
                                    <p:set>
                                      <p:cBhvr>
                                        <p:cTn id="15" dur="1" fill="hold">
                                          <p:stCondLst>
                                            <p:cond delay="0"/>
                                          </p:stCondLst>
                                        </p:cTn>
                                        <p:tgtEl>
                                          <p:spTgt spid="1477"/>
                                        </p:tgtEl>
                                        <p:attrNameLst>
                                          <p:attrName>style.visibility</p:attrName>
                                        </p:attrNameLst>
                                      </p:cBhvr>
                                      <p:to>
                                        <p:strVal val="visible"/>
                                      </p:to>
                                    </p:set>
                                    <p:animEffect transition="in" filter="fade">
                                      <p:cBhvr>
                                        <p:cTn id="16" dur="500"/>
                                        <p:tgtEl>
                                          <p:spTgt spid="1477"/>
                                        </p:tgtEl>
                                      </p:cBhvr>
                                    </p:animEffect>
                                  </p:childTnLst>
                                </p:cTn>
                              </p:par>
                            </p:childTnLst>
                          </p:cTn>
                        </p:par>
                        <p:par>
                          <p:cTn id="17" fill="hold">
                            <p:stCondLst>
                              <p:cond delay="1000"/>
                            </p:stCondLst>
                            <p:childTnLst>
                              <p:par>
                                <p:cTn id="18" presetID="10" presetClass="entr" presetSubtype="0" fill="hold" nodeType="afterEffect">
                                  <p:stCondLst>
                                    <p:cond delay="1000"/>
                                  </p:stCondLst>
                                  <p:childTnLst>
                                    <p:set>
                                      <p:cBhvr>
                                        <p:cTn id="19" dur="1" fill="hold">
                                          <p:stCondLst>
                                            <p:cond delay="0"/>
                                          </p:stCondLst>
                                        </p:cTn>
                                        <p:tgtEl>
                                          <p:spTgt spid="1494"/>
                                        </p:tgtEl>
                                        <p:attrNameLst>
                                          <p:attrName>style.visibility</p:attrName>
                                        </p:attrNameLst>
                                      </p:cBhvr>
                                      <p:to>
                                        <p:strVal val="visible"/>
                                      </p:to>
                                    </p:set>
                                    <p:animEffect transition="in" filter="fade">
                                      <p:cBhvr>
                                        <p:cTn id="20" dur="500"/>
                                        <p:tgtEl>
                                          <p:spTgt spid="149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476"/>
                                        </p:tgtEl>
                                        <p:attrNameLst>
                                          <p:attrName>style.visibility</p:attrName>
                                        </p:attrNameLst>
                                      </p:cBhvr>
                                      <p:to>
                                        <p:strVal val="visible"/>
                                      </p:to>
                                    </p:set>
                                    <p:animEffect transition="in" filter="fade">
                                      <p:cBhvr>
                                        <p:cTn id="25" dur="500"/>
                                        <p:tgtEl>
                                          <p:spTgt spid="1476"/>
                                        </p:tgtEl>
                                      </p:cBhvr>
                                    </p:animEffect>
                                  </p:childTnLst>
                                </p:cTn>
                              </p:par>
                            </p:childTnLst>
                          </p:cTn>
                        </p:par>
                        <p:par>
                          <p:cTn id="26" fill="hold">
                            <p:stCondLst>
                              <p:cond delay="500"/>
                            </p:stCondLst>
                            <p:childTnLst>
                              <p:par>
                                <p:cTn id="27" presetID="10" presetClass="entr" presetSubtype="0" fill="hold" nodeType="afterEffect">
                                  <p:stCondLst>
                                    <p:cond delay="1000"/>
                                  </p:stCondLst>
                                  <p:childTnLst>
                                    <p:set>
                                      <p:cBhvr>
                                        <p:cTn id="28" dur="1" fill="hold">
                                          <p:stCondLst>
                                            <p:cond delay="0"/>
                                          </p:stCondLst>
                                        </p:cTn>
                                        <p:tgtEl>
                                          <p:spTgt spid="1495"/>
                                        </p:tgtEl>
                                        <p:attrNameLst>
                                          <p:attrName>style.visibility</p:attrName>
                                        </p:attrNameLst>
                                      </p:cBhvr>
                                      <p:to>
                                        <p:strVal val="visible"/>
                                      </p:to>
                                    </p:set>
                                    <p:animEffect transition="in" filter="fade">
                                      <p:cBhvr>
                                        <p:cTn id="29" dur="500"/>
                                        <p:tgtEl>
                                          <p:spTgt spid="14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1499"/>
        <p:cNvGrpSpPr/>
        <p:nvPr/>
      </p:nvGrpSpPr>
      <p:grpSpPr>
        <a:xfrm>
          <a:off x="0" y="0"/>
          <a:ext cx="0" cy="0"/>
          <a:chOff x="0" y="0"/>
          <a:chExt cx="0" cy="0"/>
        </a:xfrm>
      </p:grpSpPr>
      <p:sp>
        <p:nvSpPr>
          <p:cNvPr id="1500" name="Google Shape;1500;p82"/>
          <p:cNvSpPr/>
          <p:nvPr/>
        </p:nvSpPr>
        <p:spPr>
          <a:xfrm>
            <a:off x="1828800" y="1714500"/>
            <a:ext cx="571500" cy="5715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501" name="Google Shape;1501;p82"/>
          <p:cNvSpPr/>
          <p:nvPr/>
        </p:nvSpPr>
        <p:spPr>
          <a:xfrm>
            <a:off x="3314700" y="1143000"/>
            <a:ext cx="571500" cy="5715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502" name="Google Shape;1502;p82"/>
          <p:cNvSpPr/>
          <p:nvPr/>
        </p:nvSpPr>
        <p:spPr>
          <a:xfrm>
            <a:off x="2114550" y="800100"/>
            <a:ext cx="571500" cy="5715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503" name="Google Shape;1503;p82"/>
          <p:cNvSpPr txBox="1">
            <a:spLocks noGrp="1"/>
          </p:cNvSpPr>
          <p:nvPr>
            <p:ph type="title"/>
          </p:nvPr>
        </p:nvSpPr>
        <p:spPr>
          <a:xfrm>
            <a:off x="1485900" y="1"/>
            <a:ext cx="6172200" cy="594122"/>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2700"/>
              <a:buFont typeface="Comic Sans MS"/>
              <a:buNone/>
            </a:pPr>
            <a:r>
              <a:rPr lang="ru" sz="2700" b="1">
                <a:latin typeface="Comic Sans MS"/>
                <a:ea typeface="Comic Sans MS"/>
                <a:cs typeface="Comic Sans MS"/>
                <a:sym typeface="Comic Sans MS"/>
              </a:rPr>
              <a:t>Nomenclature Practice</a:t>
            </a:r>
            <a:endParaRPr sz="1100"/>
          </a:p>
        </p:txBody>
      </p:sp>
      <p:sp>
        <p:nvSpPr>
          <p:cNvPr id="1504" name="Google Shape;1504;p82"/>
          <p:cNvSpPr txBox="1"/>
          <p:nvPr/>
        </p:nvSpPr>
        <p:spPr>
          <a:xfrm>
            <a:off x="3028950" y="514350"/>
            <a:ext cx="1619674" cy="276999"/>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Times New Roman"/>
                <a:ea typeface="Times New Roman"/>
                <a:cs typeface="Times New Roman"/>
                <a:sym typeface="Times New Roman"/>
              </a:rPr>
              <a:t>Name this compound</a:t>
            </a:r>
            <a:endParaRPr sz="1100" b="0" i="0" u="none" strike="noStrike" cap="none">
              <a:solidFill>
                <a:srgbClr val="000000"/>
              </a:solidFill>
              <a:latin typeface="Arial"/>
              <a:ea typeface="Arial"/>
              <a:cs typeface="Arial"/>
              <a:sym typeface="Arial"/>
            </a:endParaRPr>
          </a:p>
        </p:txBody>
      </p:sp>
      <p:pic>
        <p:nvPicPr>
          <p:cNvPr id="1505" name="Google Shape;1505;p82"/>
          <p:cNvPicPr preferRelativeResize="0"/>
          <p:nvPr/>
        </p:nvPicPr>
        <p:blipFill rotWithShape="1">
          <a:blip r:embed="rId3">
            <a:alphaModFix/>
          </a:blip>
          <a:srcRect/>
          <a:stretch/>
        </p:blipFill>
        <p:spPr>
          <a:xfrm>
            <a:off x="1543050" y="1028700"/>
            <a:ext cx="2228850" cy="1610916"/>
          </a:xfrm>
          <a:prstGeom prst="rect">
            <a:avLst/>
          </a:prstGeom>
          <a:noFill/>
          <a:ln>
            <a:noFill/>
          </a:ln>
        </p:spPr>
      </p:pic>
      <p:sp>
        <p:nvSpPr>
          <p:cNvPr id="1506" name="Google Shape;1506;p82"/>
          <p:cNvSpPr txBox="1"/>
          <p:nvPr/>
        </p:nvSpPr>
        <p:spPr>
          <a:xfrm>
            <a:off x="1531144" y="2969419"/>
            <a:ext cx="138548" cy="276999"/>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507" name="Google Shape;1507;p82"/>
          <p:cNvSpPr txBox="1"/>
          <p:nvPr/>
        </p:nvSpPr>
        <p:spPr>
          <a:xfrm>
            <a:off x="1771650" y="1257300"/>
            <a:ext cx="234679" cy="300082"/>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3300"/>
              </a:buClr>
              <a:buSzPts val="1500"/>
              <a:buFont typeface="Arial"/>
              <a:buNone/>
            </a:pPr>
            <a:r>
              <a:rPr lang="ru" sz="1500" b="0" i="0" u="none" strike="noStrike" cap="none">
                <a:solidFill>
                  <a:srgbClr val="FF3300"/>
                </a:solidFill>
                <a:latin typeface="Times New Roman"/>
                <a:ea typeface="Times New Roman"/>
                <a:cs typeface="Times New Roman"/>
                <a:sym typeface="Times New Roman"/>
              </a:rPr>
              <a:t>1</a:t>
            </a:r>
            <a:endParaRPr sz="1100" b="0" i="0" u="none" strike="noStrike" cap="none">
              <a:solidFill>
                <a:srgbClr val="000000"/>
              </a:solidFill>
              <a:latin typeface="Arial"/>
              <a:ea typeface="Arial"/>
              <a:cs typeface="Arial"/>
              <a:sym typeface="Arial"/>
            </a:endParaRPr>
          </a:p>
        </p:txBody>
      </p:sp>
      <p:sp>
        <p:nvSpPr>
          <p:cNvPr id="1508" name="Google Shape;1508;p82"/>
          <p:cNvSpPr txBox="1"/>
          <p:nvPr/>
        </p:nvSpPr>
        <p:spPr>
          <a:xfrm>
            <a:off x="2831306" y="1428750"/>
            <a:ext cx="234679" cy="300082"/>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3300"/>
              </a:buClr>
              <a:buSzPts val="1500"/>
              <a:buFont typeface="Arial"/>
              <a:buNone/>
            </a:pPr>
            <a:r>
              <a:rPr lang="ru" sz="1500" b="0" i="0" u="none" strike="noStrike" cap="none">
                <a:solidFill>
                  <a:srgbClr val="FF3300"/>
                </a:solidFill>
                <a:latin typeface="Times New Roman"/>
                <a:ea typeface="Times New Roman"/>
                <a:cs typeface="Times New Roman"/>
                <a:sym typeface="Times New Roman"/>
              </a:rPr>
              <a:t>5</a:t>
            </a:r>
            <a:endParaRPr sz="1100" b="0" i="0" u="none" strike="noStrike" cap="none">
              <a:solidFill>
                <a:srgbClr val="000000"/>
              </a:solidFill>
              <a:latin typeface="Arial"/>
              <a:ea typeface="Arial"/>
              <a:cs typeface="Arial"/>
              <a:sym typeface="Arial"/>
            </a:endParaRPr>
          </a:p>
        </p:txBody>
      </p:sp>
      <p:sp>
        <p:nvSpPr>
          <p:cNvPr id="1509" name="Google Shape;1509;p82"/>
          <p:cNvSpPr txBox="1"/>
          <p:nvPr/>
        </p:nvSpPr>
        <p:spPr>
          <a:xfrm>
            <a:off x="1974056" y="1371600"/>
            <a:ext cx="234679" cy="300082"/>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3300"/>
              </a:buClr>
              <a:buSzPts val="1500"/>
              <a:buFont typeface="Arial"/>
              <a:buNone/>
            </a:pPr>
            <a:r>
              <a:rPr lang="ru" sz="1500" b="0" i="0" u="none" strike="noStrike" cap="none">
                <a:solidFill>
                  <a:srgbClr val="FF3300"/>
                </a:solidFill>
                <a:latin typeface="Times New Roman"/>
                <a:ea typeface="Times New Roman"/>
                <a:cs typeface="Times New Roman"/>
                <a:sym typeface="Times New Roman"/>
              </a:rPr>
              <a:t>2</a:t>
            </a:r>
            <a:endParaRPr sz="1100" b="0" i="0" u="none" strike="noStrike" cap="none">
              <a:solidFill>
                <a:srgbClr val="000000"/>
              </a:solidFill>
              <a:latin typeface="Arial"/>
              <a:ea typeface="Arial"/>
              <a:cs typeface="Arial"/>
              <a:sym typeface="Arial"/>
            </a:endParaRPr>
          </a:p>
        </p:txBody>
      </p:sp>
      <p:sp>
        <p:nvSpPr>
          <p:cNvPr id="1510" name="Google Shape;1510;p82"/>
          <p:cNvSpPr txBox="1"/>
          <p:nvPr/>
        </p:nvSpPr>
        <p:spPr>
          <a:xfrm>
            <a:off x="2514600" y="1371600"/>
            <a:ext cx="234679" cy="300082"/>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3300"/>
              </a:buClr>
              <a:buSzPts val="1500"/>
              <a:buFont typeface="Arial"/>
              <a:buNone/>
            </a:pPr>
            <a:r>
              <a:rPr lang="ru" sz="1500" b="0" i="0" u="none" strike="noStrike" cap="none">
                <a:solidFill>
                  <a:srgbClr val="FF3300"/>
                </a:solidFill>
                <a:latin typeface="Times New Roman"/>
                <a:ea typeface="Times New Roman"/>
                <a:cs typeface="Times New Roman"/>
                <a:sym typeface="Times New Roman"/>
              </a:rPr>
              <a:t>4</a:t>
            </a:r>
            <a:endParaRPr sz="1100" b="0" i="0" u="none" strike="noStrike" cap="none">
              <a:solidFill>
                <a:srgbClr val="000000"/>
              </a:solidFill>
              <a:latin typeface="Arial"/>
              <a:ea typeface="Arial"/>
              <a:cs typeface="Arial"/>
              <a:sym typeface="Arial"/>
            </a:endParaRPr>
          </a:p>
        </p:txBody>
      </p:sp>
      <p:sp>
        <p:nvSpPr>
          <p:cNvPr id="1511" name="Google Shape;1511;p82"/>
          <p:cNvSpPr txBox="1"/>
          <p:nvPr/>
        </p:nvSpPr>
        <p:spPr>
          <a:xfrm>
            <a:off x="2259806" y="1416844"/>
            <a:ext cx="234679" cy="300082"/>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3300"/>
              </a:buClr>
              <a:buSzPts val="1500"/>
              <a:buFont typeface="Arial"/>
              <a:buNone/>
            </a:pPr>
            <a:r>
              <a:rPr lang="ru" sz="1500" b="0" i="0" u="none" strike="noStrike" cap="none">
                <a:solidFill>
                  <a:srgbClr val="FF3300"/>
                </a:solidFill>
                <a:latin typeface="Times New Roman"/>
                <a:ea typeface="Times New Roman"/>
                <a:cs typeface="Times New Roman"/>
                <a:sym typeface="Times New Roman"/>
              </a:rPr>
              <a:t>3</a:t>
            </a:r>
            <a:endParaRPr sz="1100" b="0" i="0" u="none" strike="noStrike" cap="none">
              <a:solidFill>
                <a:srgbClr val="000000"/>
              </a:solidFill>
              <a:latin typeface="Arial"/>
              <a:ea typeface="Arial"/>
              <a:cs typeface="Arial"/>
              <a:sym typeface="Arial"/>
            </a:endParaRPr>
          </a:p>
        </p:txBody>
      </p:sp>
      <p:sp>
        <p:nvSpPr>
          <p:cNvPr id="1512" name="Google Shape;1512;p82"/>
          <p:cNvSpPr txBox="1"/>
          <p:nvPr/>
        </p:nvSpPr>
        <p:spPr>
          <a:xfrm>
            <a:off x="3257550" y="2400300"/>
            <a:ext cx="234679" cy="300082"/>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3300"/>
              </a:buClr>
              <a:buSzPts val="1500"/>
              <a:buFont typeface="Arial"/>
              <a:buNone/>
            </a:pPr>
            <a:r>
              <a:rPr lang="ru" sz="1500" b="0" i="0" u="none" strike="noStrike" cap="none">
                <a:solidFill>
                  <a:srgbClr val="FF3300"/>
                </a:solidFill>
                <a:latin typeface="Times New Roman"/>
                <a:ea typeface="Times New Roman"/>
                <a:cs typeface="Times New Roman"/>
                <a:sym typeface="Times New Roman"/>
              </a:rPr>
              <a:t>9</a:t>
            </a:r>
            <a:endParaRPr sz="1100" b="0" i="0" u="none" strike="noStrike" cap="none">
              <a:solidFill>
                <a:srgbClr val="000000"/>
              </a:solidFill>
              <a:latin typeface="Arial"/>
              <a:ea typeface="Arial"/>
              <a:cs typeface="Arial"/>
              <a:sym typeface="Arial"/>
            </a:endParaRPr>
          </a:p>
        </p:txBody>
      </p:sp>
      <p:sp>
        <p:nvSpPr>
          <p:cNvPr id="1513" name="Google Shape;1513;p82"/>
          <p:cNvSpPr txBox="1"/>
          <p:nvPr/>
        </p:nvSpPr>
        <p:spPr>
          <a:xfrm>
            <a:off x="3028950" y="1543050"/>
            <a:ext cx="234679" cy="300082"/>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3300"/>
              </a:buClr>
              <a:buSzPts val="1500"/>
              <a:buFont typeface="Arial"/>
              <a:buNone/>
            </a:pPr>
            <a:r>
              <a:rPr lang="ru" sz="1500" b="0" i="0" u="none" strike="noStrike" cap="none">
                <a:solidFill>
                  <a:srgbClr val="FF3300"/>
                </a:solidFill>
                <a:latin typeface="Times New Roman"/>
                <a:ea typeface="Times New Roman"/>
                <a:cs typeface="Times New Roman"/>
                <a:sym typeface="Times New Roman"/>
              </a:rPr>
              <a:t>6</a:t>
            </a:r>
            <a:endParaRPr sz="1100" b="0" i="0" u="none" strike="noStrike" cap="none">
              <a:solidFill>
                <a:srgbClr val="000000"/>
              </a:solidFill>
              <a:latin typeface="Arial"/>
              <a:ea typeface="Arial"/>
              <a:cs typeface="Arial"/>
              <a:sym typeface="Arial"/>
            </a:endParaRPr>
          </a:p>
        </p:txBody>
      </p:sp>
      <p:sp>
        <p:nvSpPr>
          <p:cNvPr id="1514" name="Google Shape;1514;p82"/>
          <p:cNvSpPr txBox="1"/>
          <p:nvPr/>
        </p:nvSpPr>
        <p:spPr>
          <a:xfrm>
            <a:off x="3314700" y="2057400"/>
            <a:ext cx="234679" cy="300082"/>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3300"/>
              </a:buClr>
              <a:buSzPts val="1500"/>
              <a:buFont typeface="Arial"/>
              <a:buNone/>
            </a:pPr>
            <a:r>
              <a:rPr lang="ru" sz="1500" b="0" i="0" u="none" strike="noStrike" cap="none">
                <a:solidFill>
                  <a:srgbClr val="FF3300"/>
                </a:solidFill>
                <a:latin typeface="Times New Roman"/>
                <a:ea typeface="Times New Roman"/>
                <a:cs typeface="Times New Roman"/>
                <a:sym typeface="Times New Roman"/>
              </a:rPr>
              <a:t>8</a:t>
            </a:r>
            <a:endParaRPr sz="1100" b="0" i="0" u="none" strike="noStrike" cap="none">
              <a:solidFill>
                <a:srgbClr val="000000"/>
              </a:solidFill>
              <a:latin typeface="Arial"/>
              <a:ea typeface="Arial"/>
              <a:cs typeface="Arial"/>
              <a:sym typeface="Arial"/>
            </a:endParaRPr>
          </a:p>
        </p:txBody>
      </p:sp>
      <p:sp>
        <p:nvSpPr>
          <p:cNvPr id="1515" name="Google Shape;1515;p82"/>
          <p:cNvSpPr txBox="1"/>
          <p:nvPr/>
        </p:nvSpPr>
        <p:spPr>
          <a:xfrm>
            <a:off x="2971800" y="1874044"/>
            <a:ext cx="234679" cy="300082"/>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3300"/>
              </a:buClr>
              <a:buSzPts val="1500"/>
              <a:buFont typeface="Arial"/>
              <a:buNone/>
            </a:pPr>
            <a:r>
              <a:rPr lang="ru" sz="1500" b="0" i="0" u="none" strike="noStrike" cap="none">
                <a:solidFill>
                  <a:srgbClr val="FF3300"/>
                </a:solidFill>
                <a:latin typeface="Times New Roman"/>
                <a:ea typeface="Times New Roman"/>
                <a:cs typeface="Times New Roman"/>
                <a:sym typeface="Times New Roman"/>
              </a:rPr>
              <a:t>7</a:t>
            </a:r>
            <a:endParaRPr sz="1100" b="0" i="0" u="none" strike="noStrike" cap="none">
              <a:solidFill>
                <a:srgbClr val="000000"/>
              </a:solidFill>
              <a:latin typeface="Arial"/>
              <a:ea typeface="Arial"/>
              <a:cs typeface="Arial"/>
              <a:sym typeface="Arial"/>
            </a:endParaRPr>
          </a:p>
        </p:txBody>
      </p:sp>
      <p:sp>
        <p:nvSpPr>
          <p:cNvPr id="1516" name="Google Shape;1516;p82"/>
          <p:cNvSpPr txBox="1"/>
          <p:nvPr/>
        </p:nvSpPr>
        <p:spPr>
          <a:xfrm>
            <a:off x="4400551" y="1210866"/>
            <a:ext cx="1491034" cy="276999"/>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3300"/>
              </a:buClr>
              <a:buSzPts val="1400"/>
              <a:buFont typeface="Arial"/>
              <a:buNone/>
            </a:pPr>
            <a:r>
              <a:rPr lang="ru" sz="1400" b="0" i="0" u="none" strike="noStrike" cap="none">
                <a:solidFill>
                  <a:srgbClr val="FF3300"/>
                </a:solidFill>
                <a:latin typeface="Times New Roman"/>
                <a:ea typeface="Times New Roman"/>
                <a:cs typeface="Times New Roman"/>
                <a:sym typeface="Times New Roman"/>
              </a:rPr>
              <a:t>9</a:t>
            </a:r>
            <a:r>
              <a:rPr lang="ru" sz="1400" b="0" i="0" u="none" strike="noStrike" cap="none">
                <a:solidFill>
                  <a:schemeClr val="dk1"/>
                </a:solidFill>
                <a:latin typeface="Times New Roman"/>
                <a:ea typeface="Times New Roman"/>
                <a:cs typeface="Times New Roman"/>
                <a:sym typeface="Times New Roman"/>
              </a:rPr>
              <a:t> carbons = nonane</a:t>
            </a:r>
            <a:endParaRPr sz="1100" b="0" i="0" u="none" strike="noStrike" cap="none">
              <a:solidFill>
                <a:srgbClr val="000000"/>
              </a:solidFill>
              <a:latin typeface="Arial"/>
              <a:ea typeface="Arial"/>
              <a:cs typeface="Arial"/>
              <a:sym typeface="Arial"/>
            </a:endParaRPr>
          </a:p>
        </p:txBody>
      </p:sp>
      <p:sp>
        <p:nvSpPr>
          <p:cNvPr id="1517" name="Google Shape;1517;p82"/>
          <p:cNvSpPr txBox="1"/>
          <p:nvPr/>
        </p:nvSpPr>
        <p:spPr>
          <a:xfrm>
            <a:off x="5200650" y="1610916"/>
            <a:ext cx="1101504" cy="276999"/>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Times New Roman"/>
                <a:ea typeface="Times New Roman"/>
                <a:cs typeface="Times New Roman"/>
                <a:sym typeface="Times New Roman"/>
              </a:rPr>
              <a:t>CH</a:t>
            </a:r>
            <a:r>
              <a:rPr lang="ru" sz="1400" b="0" i="0" u="none" strike="noStrike" cap="none" baseline="-25000">
                <a:solidFill>
                  <a:schemeClr val="dk1"/>
                </a:solidFill>
                <a:latin typeface="Times New Roman"/>
                <a:ea typeface="Times New Roman"/>
                <a:cs typeface="Times New Roman"/>
                <a:sym typeface="Times New Roman"/>
              </a:rPr>
              <a:t>3</a:t>
            </a:r>
            <a:r>
              <a:rPr lang="ru" sz="1400" b="0" i="0" u="none" strike="noStrike" cap="none">
                <a:solidFill>
                  <a:schemeClr val="dk1"/>
                </a:solidFill>
                <a:latin typeface="Times New Roman"/>
                <a:ea typeface="Times New Roman"/>
                <a:cs typeface="Times New Roman"/>
                <a:sym typeface="Times New Roman"/>
              </a:rPr>
              <a:t> = methyl</a:t>
            </a:r>
            <a:endParaRPr sz="1100" b="0" i="0" u="none" strike="noStrike" cap="none">
              <a:solidFill>
                <a:srgbClr val="000000"/>
              </a:solidFill>
              <a:latin typeface="Arial"/>
              <a:ea typeface="Arial"/>
              <a:cs typeface="Arial"/>
              <a:sym typeface="Arial"/>
            </a:endParaRPr>
          </a:p>
        </p:txBody>
      </p:sp>
      <p:sp>
        <p:nvSpPr>
          <p:cNvPr id="1518" name="Google Shape;1518;p82"/>
          <p:cNvSpPr txBox="1"/>
          <p:nvPr/>
        </p:nvSpPr>
        <p:spPr>
          <a:xfrm>
            <a:off x="4686300" y="2010966"/>
            <a:ext cx="1332336" cy="276999"/>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Times New Roman"/>
                <a:ea typeface="Times New Roman"/>
                <a:cs typeface="Times New Roman"/>
                <a:sym typeface="Times New Roman"/>
              </a:rPr>
              <a:t>chlorine = chloro</a:t>
            </a:r>
            <a:endParaRPr sz="1100" b="0" i="0" u="none" strike="noStrike" cap="none">
              <a:solidFill>
                <a:srgbClr val="000000"/>
              </a:solidFill>
              <a:latin typeface="Arial"/>
              <a:ea typeface="Arial"/>
              <a:cs typeface="Arial"/>
              <a:sym typeface="Arial"/>
            </a:endParaRPr>
          </a:p>
        </p:txBody>
      </p:sp>
      <p:sp>
        <p:nvSpPr>
          <p:cNvPr id="1519" name="Google Shape;1519;p82"/>
          <p:cNvSpPr txBox="1">
            <a:spLocks noGrp="1"/>
          </p:cNvSpPr>
          <p:nvPr>
            <p:ph type="body" idx="1"/>
          </p:nvPr>
        </p:nvSpPr>
        <p:spPr>
          <a:xfrm>
            <a:off x="1428750" y="3314700"/>
            <a:ext cx="6286500" cy="1085850"/>
          </a:xfrm>
          <a:prstGeom prst="rect">
            <a:avLst/>
          </a:prstGeom>
          <a:noFill/>
          <a:ln>
            <a:noFill/>
          </a:ln>
        </p:spPr>
        <p:txBody>
          <a:bodyPr spcFirstLastPara="1" wrap="square" lIns="68575" tIns="34275" rIns="68575" bIns="34275" anchor="t" anchorCtr="0">
            <a:noAutofit/>
          </a:bodyPr>
          <a:lstStyle/>
          <a:p>
            <a:pPr marL="457200" lvl="0" indent="-457200" algn="l" rtl="0">
              <a:lnSpc>
                <a:spcPct val="80000"/>
              </a:lnSpc>
              <a:spcBef>
                <a:spcPts val="0"/>
              </a:spcBef>
              <a:spcAft>
                <a:spcPts val="0"/>
              </a:spcAft>
              <a:buClr>
                <a:schemeClr val="dk1"/>
              </a:buClr>
              <a:buSzPts val="1800"/>
              <a:buNone/>
            </a:pPr>
            <a:r>
              <a:rPr lang="ru" sz="1800">
                <a:latin typeface="Comic Sans MS"/>
                <a:ea typeface="Comic Sans MS"/>
                <a:cs typeface="Comic Sans MS"/>
                <a:sym typeface="Comic Sans MS"/>
              </a:rPr>
              <a:t>Step #3: The positions of substituent groups are specified by numbering the longest chain of carbon atoms sequentially, starting at the end closest to the branching.</a:t>
            </a:r>
            <a:endParaRPr sz="1100"/>
          </a:p>
        </p:txBody>
      </p:sp>
      <p:sp>
        <p:nvSpPr>
          <p:cNvPr id="1520" name="Google Shape;1520;p82"/>
          <p:cNvSpPr txBox="1"/>
          <p:nvPr/>
        </p:nvSpPr>
        <p:spPr>
          <a:xfrm>
            <a:off x="1657350" y="2743200"/>
            <a:ext cx="234679" cy="300082"/>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3300"/>
              </a:buClr>
              <a:buSzPts val="1500"/>
              <a:buFont typeface="Arial"/>
              <a:buNone/>
            </a:pPr>
            <a:r>
              <a:rPr lang="ru" sz="1500" b="0" i="0" u="none" strike="noStrike" cap="none">
                <a:solidFill>
                  <a:srgbClr val="FF3300"/>
                </a:solidFill>
                <a:latin typeface="Times New Roman"/>
                <a:ea typeface="Times New Roman"/>
                <a:cs typeface="Times New Roman"/>
                <a:sym typeface="Times New Roman"/>
              </a:rPr>
              <a:t>1</a:t>
            </a:r>
            <a:endParaRPr sz="1100" b="0" i="0" u="none" strike="noStrike" cap="none">
              <a:solidFill>
                <a:srgbClr val="000000"/>
              </a:solidFill>
              <a:latin typeface="Arial"/>
              <a:ea typeface="Arial"/>
              <a:cs typeface="Arial"/>
              <a:sym typeface="Arial"/>
            </a:endParaRPr>
          </a:p>
        </p:txBody>
      </p:sp>
      <p:cxnSp>
        <p:nvCxnSpPr>
          <p:cNvPr id="1521" name="Google Shape;1521;p82"/>
          <p:cNvCxnSpPr/>
          <p:nvPr/>
        </p:nvCxnSpPr>
        <p:spPr>
          <a:xfrm>
            <a:off x="2000250" y="2914650"/>
            <a:ext cx="857250" cy="0"/>
          </a:xfrm>
          <a:prstGeom prst="straightConnector1">
            <a:avLst/>
          </a:prstGeom>
          <a:noFill/>
          <a:ln w="38100" cap="flat" cmpd="sng">
            <a:solidFill>
              <a:srgbClr val="FF3300"/>
            </a:solidFill>
            <a:prstDash val="solid"/>
            <a:round/>
            <a:headEnd type="none" w="sm" len="sm"/>
            <a:tailEnd type="triangle" w="med" len="med"/>
          </a:ln>
        </p:spPr>
      </p:cxnSp>
      <p:sp>
        <p:nvSpPr>
          <p:cNvPr id="1522" name="Google Shape;1522;p82"/>
          <p:cNvSpPr txBox="1"/>
          <p:nvPr/>
        </p:nvSpPr>
        <p:spPr>
          <a:xfrm>
            <a:off x="2914650" y="2743200"/>
            <a:ext cx="234679" cy="300082"/>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3300"/>
              </a:buClr>
              <a:buSzPts val="1500"/>
              <a:buFont typeface="Arial"/>
              <a:buNone/>
            </a:pPr>
            <a:r>
              <a:rPr lang="ru" sz="1500" b="0" i="0" u="none" strike="noStrike" cap="none">
                <a:solidFill>
                  <a:srgbClr val="FF3300"/>
                </a:solidFill>
                <a:latin typeface="Times New Roman"/>
                <a:ea typeface="Times New Roman"/>
                <a:cs typeface="Times New Roman"/>
                <a:sym typeface="Times New Roman"/>
              </a:rPr>
              <a:t>9</a:t>
            </a:r>
            <a:endParaRPr sz="1100" b="0" i="0" u="none" strike="noStrike" cap="none">
              <a:solidFill>
                <a:srgbClr val="000000"/>
              </a:solidFill>
              <a:latin typeface="Arial"/>
              <a:ea typeface="Arial"/>
              <a:cs typeface="Arial"/>
              <a:sym typeface="Arial"/>
            </a:endParaRPr>
          </a:p>
        </p:txBody>
      </p:sp>
      <p:sp>
        <p:nvSpPr>
          <p:cNvPr id="1523" name="Google Shape;1523;p82"/>
          <p:cNvSpPr txBox="1"/>
          <p:nvPr/>
        </p:nvSpPr>
        <p:spPr>
          <a:xfrm>
            <a:off x="3200401" y="2743201"/>
            <a:ext cx="613390" cy="346249"/>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Arial"/>
              <a:buNone/>
            </a:pPr>
            <a:r>
              <a:rPr lang="ru" sz="1800" b="0" i="0" u="sng" strike="noStrike" cap="none">
                <a:solidFill>
                  <a:schemeClr val="dk1"/>
                </a:solidFill>
                <a:latin typeface="Times New Roman"/>
                <a:ea typeface="Times New Roman"/>
                <a:cs typeface="Times New Roman"/>
                <a:sym typeface="Times New Roman"/>
              </a:rPr>
              <a:t>NOT</a:t>
            </a:r>
            <a:endParaRPr sz="1100" b="0" i="0" u="none" strike="noStrike" cap="none">
              <a:solidFill>
                <a:srgbClr val="000000"/>
              </a:solidFill>
              <a:latin typeface="Arial"/>
              <a:ea typeface="Arial"/>
              <a:cs typeface="Arial"/>
              <a:sym typeface="Arial"/>
            </a:endParaRPr>
          </a:p>
        </p:txBody>
      </p:sp>
      <p:sp>
        <p:nvSpPr>
          <p:cNvPr id="1524" name="Google Shape;1524;p82"/>
          <p:cNvSpPr txBox="1"/>
          <p:nvPr/>
        </p:nvSpPr>
        <p:spPr>
          <a:xfrm>
            <a:off x="4114800" y="2743200"/>
            <a:ext cx="234679" cy="300082"/>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3300"/>
              </a:buClr>
              <a:buSzPts val="1500"/>
              <a:buFont typeface="Arial"/>
              <a:buNone/>
            </a:pPr>
            <a:r>
              <a:rPr lang="ru" sz="1500" b="0" i="0" u="none" strike="noStrike" cap="none">
                <a:solidFill>
                  <a:srgbClr val="FF3300"/>
                </a:solidFill>
                <a:latin typeface="Times New Roman"/>
                <a:ea typeface="Times New Roman"/>
                <a:cs typeface="Times New Roman"/>
                <a:sym typeface="Times New Roman"/>
              </a:rPr>
              <a:t>9</a:t>
            </a:r>
            <a:endParaRPr sz="1100" b="0" i="0" u="none" strike="noStrike" cap="none">
              <a:solidFill>
                <a:srgbClr val="000000"/>
              </a:solidFill>
              <a:latin typeface="Arial"/>
              <a:ea typeface="Arial"/>
              <a:cs typeface="Arial"/>
              <a:sym typeface="Arial"/>
            </a:endParaRPr>
          </a:p>
        </p:txBody>
      </p:sp>
      <p:cxnSp>
        <p:nvCxnSpPr>
          <p:cNvPr id="1525" name="Google Shape;1525;p82"/>
          <p:cNvCxnSpPr/>
          <p:nvPr/>
        </p:nvCxnSpPr>
        <p:spPr>
          <a:xfrm>
            <a:off x="4457700" y="2914650"/>
            <a:ext cx="914400" cy="0"/>
          </a:xfrm>
          <a:prstGeom prst="straightConnector1">
            <a:avLst/>
          </a:prstGeom>
          <a:noFill/>
          <a:ln w="38100" cap="flat" cmpd="sng">
            <a:solidFill>
              <a:srgbClr val="FF3300"/>
            </a:solidFill>
            <a:prstDash val="solid"/>
            <a:round/>
            <a:headEnd type="none" w="sm" len="sm"/>
            <a:tailEnd type="triangle" w="med" len="med"/>
          </a:ln>
        </p:spPr>
      </p:cxnSp>
      <p:sp>
        <p:nvSpPr>
          <p:cNvPr id="1526" name="Google Shape;1526;p82"/>
          <p:cNvSpPr txBox="1"/>
          <p:nvPr/>
        </p:nvSpPr>
        <p:spPr>
          <a:xfrm>
            <a:off x="5429250" y="2743200"/>
            <a:ext cx="234679" cy="300082"/>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3300"/>
              </a:buClr>
              <a:buSzPts val="1500"/>
              <a:buFont typeface="Arial"/>
              <a:buNone/>
            </a:pPr>
            <a:r>
              <a:rPr lang="ru" sz="1500" b="0" i="0" u="none" strike="noStrike" cap="none">
                <a:solidFill>
                  <a:srgbClr val="FF3300"/>
                </a:solidFill>
                <a:latin typeface="Times New Roman"/>
                <a:ea typeface="Times New Roman"/>
                <a:cs typeface="Times New Roman"/>
                <a:sym typeface="Times New Roman"/>
              </a:rPr>
              <a:t>1</a:t>
            </a:r>
            <a:endParaRPr sz="11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19">
                                            <p:txEl>
                                              <p:pRg st="0" end="0"/>
                                            </p:txEl>
                                          </p:spTgt>
                                        </p:tgtEl>
                                        <p:attrNameLst>
                                          <p:attrName>style.visibility</p:attrName>
                                        </p:attrNameLst>
                                      </p:cBhvr>
                                      <p:to>
                                        <p:strVal val="visible"/>
                                      </p:to>
                                    </p:set>
                                    <p:animEffect transition="in" filter="fade">
                                      <p:cBhvr>
                                        <p:cTn id="7" dur="500"/>
                                        <p:tgtEl>
                                          <p:spTgt spid="15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20"/>
                                        </p:tgtEl>
                                        <p:attrNameLst>
                                          <p:attrName>style.visibility</p:attrName>
                                        </p:attrNameLst>
                                      </p:cBhvr>
                                      <p:to>
                                        <p:strVal val="visible"/>
                                      </p:to>
                                    </p:set>
                                    <p:animEffect transition="in" filter="fade">
                                      <p:cBhvr>
                                        <p:cTn id="12" dur="500"/>
                                        <p:tgtEl>
                                          <p:spTgt spid="1520"/>
                                        </p:tgtEl>
                                      </p:cBhvr>
                                    </p:animEffect>
                                  </p:childTnLst>
                                </p:cTn>
                              </p:par>
                              <p:par>
                                <p:cTn id="13" presetID="10" presetClass="entr" presetSubtype="0" fill="hold" nodeType="withEffect">
                                  <p:stCondLst>
                                    <p:cond delay="0"/>
                                  </p:stCondLst>
                                  <p:childTnLst>
                                    <p:set>
                                      <p:cBhvr>
                                        <p:cTn id="14" dur="1" fill="hold">
                                          <p:stCondLst>
                                            <p:cond delay="0"/>
                                          </p:stCondLst>
                                        </p:cTn>
                                        <p:tgtEl>
                                          <p:spTgt spid="1521"/>
                                        </p:tgtEl>
                                        <p:attrNameLst>
                                          <p:attrName>style.visibility</p:attrName>
                                        </p:attrNameLst>
                                      </p:cBhvr>
                                      <p:to>
                                        <p:strVal val="visible"/>
                                      </p:to>
                                    </p:set>
                                    <p:animEffect transition="in" filter="fade">
                                      <p:cBhvr>
                                        <p:cTn id="15" dur="500"/>
                                        <p:tgtEl>
                                          <p:spTgt spid="1521"/>
                                        </p:tgtEl>
                                      </p:cBhvr>
                                    </p:animEffect>
                                  </p:childTnLst>
                                </p:cTn>
                              </p:par>
                              <p:par>
                                <p:cTn id="16" presetID="10" presetClass="entr" presetSubtype="0" fill="hold" nodeType="withEffect">
                                  <p:stCondLst>
                                    <p:cond delay="0"/>
                                  </p:stCondLst>
                                  <p:childTnLst>
                                    <p:set>
                                      <p:cBhvr>
                                        <p:cTn id="17" dur="1" fill="hold">
                                          <p:stCondLst>
                                            <p:cond delay="0"/>
                                          </p:stCondLst>
                                        </p:cTn>
                                        <p:tgtEl>
                                          <p:spTgt spid="1522"/>
                                        </p:tgtEl>
                                        <p:attrNameLst>
                                          <p:attrName>style.visibility</p:attrName>
                                        </p:attrNameLst>
                                      </p:cBhvr>
                                      <p:to>
                                        <p:strVal val="visible"/>
                                      </p:to>
                                    </p:set>
                                    <p:animEffect transition="in" filter="fade">
                                      <p:cBhvr>
                                        <p:cTn id="18" dur="500"/>
                                        <p:tgtEl>
                                          <p:spTgt spid="1522"/>
                                        </p:tgtEl>
                                      </p:cBhvr>
                                    </p:animEffect>
                                  </p:childTnLst>
                                </p:cTn>
                              </p:par>
                            </p:childTnLst>
                          </p:cTn>
                        </p:par>
                        <p:par>
                          <p:cTn id="19" fill="hold">
                            <p:stCondLst>
                              <p:cond delay="500"/>
                            </p:stCondLst>
                            <p:childTnLst>
                              <p:par>
                                <p:cTn id="20" presetID="10" presetClass="entr" presetSubtype="0" fill="hold" nodeType="afterEffect">
                                  <p:stCondLst>
                                    <p:cond delay="1000"/>
                                  </p:stCondLst>
                                  <p:childTnLst>
                                    <p:set>
                                      <p:cBhvr>
                                        <p:cTn id="21" dur="1" fill="hold">
                                          <p:stCondLst>
                                            <p:cond delay="0"/>
                                          </p:stCondLst>
                                        </p:cTn>
                                        <p:tgtEl>
                                          <p:spTgt spid="1523"/>
                                        </p:tgtEl>
                                        <p:attrNameLst>
                                          <p:attrName>style.visibility</p:attrName>
                                        </p:attrNameLst>
                                      </p:cBhvr>
                                      <p:to>
                                        <p:strVal val="visible"/>
                                      </p:to>
                                    </p:set>
                                    <p:animEffect transition="in" filter="fade">
                                      <p:cBhvr>
                                        <p:cTn id="22" dur="500"/>
                                        <p:tgtEl>
                                          <p:spTgt spid="1523"/>
                                        </p:tgtEl>
                                      </p:cBhvr>
                                    </p:animEffect>
                                  </p:childTnLst>
                                </p:cTn>
                              </p:par>
                            </p:childTnLst>
                          </p:cTn>
                        </p:par>
                        <p:par>
                          <p:cTn id="23" fill="hold">
                            <p:stCondLst>
                              <p:cond delay="1000"/>
                            </p:stCondLst>
                            <p:childTnLst>
                              <p:par>
                                <p:cTn id="24" presetID="10" presetClass="entr" presetSubtype="0" fill="hold" nodeType="afterEffect">
                                  <p:stCondLst>
                                    <p:cond delay="1000"/>
                                  </p:stCondLst>
                                  <p:childTnLst>
                                    <p:set>
                                      <p:cBhvr>
                                        <p:cTn id="25" dur="1" fill="hold">
                                          <p:stCondLst>
                                            <p:cond delay="0"/>
                                          </p:stCondLst>
                                        </p:cTn>
                                        <p:tgtEl>
                                          <p:spTgt spid="1524"/>
                                        </p:tgtEl>
                                        <p:attrNameLst>
                                          <p:attrName>style.visibility</p:attrName>
                                        </p:attrNameLst>
                                      </p:cBhvr>
                                      <p:to>
                                        <p:strVal val="visible"/>
                                      </p:to>
                                    </p:set>
                                    <p:animEffect transition="in" filter="fade">
                                      <p:cBhvr>
                                        <p:cTn id="26" dur="500"/>
                                        <p:tgtEl>
                                          <p:spTgt spid="1524"/>
                                        </p:tgtEl>
                                      </p:cBhvr>
                                    </p:animEffect>
                                  </p:childTnLst>
                                </p:cTn>
                              </p:par>
                            </p:childTnLst>
                          </p:cTn>
                        </p:par>
                        <p:par>
                          <p:cTn id="27" fill="hold">
                            <p:stCondLst>
                              <p:cond delay="1500"/>
                            </p:stCondLst>
                            <p:childTnLst>
                              <p:par>
                                <p:cTn id="28" presetID="10" presetClass="entr" presetSubtype="0" fill="hold" nodeType="afterEffect">
                                  <p:stCondLst>
                                    <p:cond delay="1000"/>
                                  </p:stCondLst>
                                  <p:childTnLst>
                                    <p:set>
                                      <p:cBhvr>
                                        <p:cTn id="29" dur="1" fill="hold">
                                          <p:stCondLst>
                                            <p:cond delay="0"/>
                                          </p:stCondLst>
                                        </p:cTn>
                                        <p:tgtEl>
                                          <p:spTgt spid="1525"/>
                                        </p:tgtEl>
                                        <p:attrNameLst>
                                          <p:attrName>style.visibility</p:attrName>
                                        </p:attrNameLst>
                                      </p:cBhvr>
                                      <p:to>
                                        <p:strVal val="visible"/>
                                      </p:to>
                                    </p:set>
                                    <p:animEffect transition="in" filter="fade">
                                      <p:cBhvr>
                                        <p:cTn id="30" dur="500"/>
                                        <p:tgtEl>
                                          <p:spTgt spid="1525"/>
                                        </p:tgtEl>
                                      </p:cBhvr>
                                    </p:animEffect>
                                  </p:childTnLst>
                                </p:cTn>
                              </p:par>
                            </p:childTnLst>
                          </p:cTn>
                        </p:par>
                        <p:par>
                          <p:cTn id="31" fill="hold">
                            <p:stCondLst>
                              <p:cond delay="2000"/>
                            </p:stCondLst>
                            <p:childTnLst>
                              <p:par>
                                <p:cTn id="32" presetID="10" presetClass="entr" presetSubtype="0" fill="hold" nodeType="afterEffect">
                                  <p:stCondLst>
                                    <p:cond delay="1000"/>
                                  </p:stCondLst>
                                  <p:childTnLst>
                                    <p:set>
                                      <p:cBhvr>
                                        <p:cTn id="33" dur="1" fill="hold">
                                          <p:stCondLst>
                                            <p:cond delay="0"/>
                                          </p:stCondLst>
                                        </p:cTn>
                                        <p:tgtEl>
                                          <p:spTgt spid="1526"/>
                                        </p:tgtEl>
                                        <p:attrNameLst>
                                          <p:attrName>style.visibility</p:attrName>
                                        </p:attrNameLst>
                                      </p:cBhvr>
                                      <p:to>
                                        <p:strVal val="visible"/>
                                      </p:to>
                                    </p:set>
                                    <p:animEffect transition="in" filter="fade">
                                      <p:cBhvr>
                                        <p:cTn id="34" dur="500"/>
                                        <p:tgtEl>
                                          <p:spTgt spid="15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1530"/>
        <p:cNvGrpSpPr/>
        <p:nvPr/>
      </p:nvGrpSpPr>
      <p:grpSpPr>
        <a:xfrm>
          <a:off x="0" y="0"/>
          <a:ext cx="0" cy="0"/>
          <a:chOff x="0" y="0"/>
          <a:chExt cx="0" cy="0"/>
        </a:xfrm>
      </p:grpSpPr>
      <p:sp>
        <p:nvSpPr>
          <p:cNvPr id="1531" name="Google Shape;1531;p83"/>
          <p:cNvSpPr/>
          <p:nvPr/>
        </p:nvSpPr>
        <p:spPr>
          <a:xfrm>
            <a:off x="1828800" y="1714500"/>
            <a:ext cx="571500" cy="5715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532" name="Google Shape;1532;p83"/>
          <p:cNvSpPr/>
          <p:nvPr/>
        </p:nvSpPr>
        <p:spPr>
          <a:xfrm>
            <a:off x="3314700" y="1143000"/>
            <a:ext cx="571500" cy="5715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533" name="Google Shape;1533;p83"/>
          <p:cNvSpPr/>
          <p:nvPr/>
        </p:nvSpPr>
        <p:spPr>
          <a:xfrm>
            <a:off x="2114550" y="800100"/>
            <a:ext cx="571500" cy="5715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534" name="Google Shape;1534;p83"/>
          <p:cNvSpPr txBox="1">
            <a:spLocks noGrp="1"/>
          </p:cNvSpPr>
          <p:nvPr>
            <p:ph type="title"/>
          </p:nvPr>
        </p:nvSpPr>
        <p:spPr>
          <a:xfrm>
            <a:off x="1485900" y="1"/>
            <a:ext cx="6172200" cy="594122"/>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2700"/>
              <a:buFont typeface="Comic Sans MS"/>
              <a:buNone/>
            </a:pPr>
            <a:r>
              <a:rPr lang="ru" sz="2700" b="1">
                <a:latin typeface="Comic Sans MS"/>
                <a:ea typeface="Comic Sans MS"/>
                <a:cs typeface="Comic Sans MS"/>
                <a:sym typeface="Comic Sans MS"/>
              </a:rPr>
              <a:t>Nomenclature Practice</a:t>
            </a:r>
            <a:endParaRPr sz="1100"/>
          </a:p>
        </p:txBody>
      </p:sp>
      <p:sp>
        <p:nvSpPr>
          <p:cNvPr id="1535" name="Google Shape;1535;p83"/>
          <p:cNvSpPr txBox="1"/>
          <p:nvPr/>
        </p:nvSpPr>
        <p:spPr>
          <a:xfrm>
            <a:off x="3028950" y="514350"/>
            <a:ext cx="1619674" cy="276999"/>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Times New Roman"/>
                <a:ea typeface="Times New Roman"/>
                <a:cs typeface="Times New Roman"/>
                <a:sym typeface="Times New Roman"/>
              </a:rPr>
              <a:t>Name this compound</a:t>
            </a:r>
            <a:endParaRPr sz="1100" b="0" i="0" u="none" strike="noStrike" cap="none">
              <a:solidFill>
                <a:srgbClr val="000000"/>
              </a:solidFill>
              <a:latin typeface="Arial"/>
              <a:ea typeface="Arial"/>
              <a:cs typeface="Arial"/>
              <a:sym typeface="Arial"/>
            </a:endParaRPr>
          </a:p>
        </p:txBody>
      </p:sp>
      <p:pic>
        <p:nvPicPr>
          <p:cNvPr id="1536" name="Google Shape;1536;p83"/>
          <p:cNvPicPr preferRelativeResize="0"/>
          <p:nvPr/>
        </p:nvPicPr>
        <p:blipFill rotWithShape="1">
          <a:blip r:embed="rId3">
            <a:alphaModFix/>
          </a:blip>
          <a:srcRect/>
          <a:stretch/>
        </p:blipFill>
        <p:spPr>
          <a:xfrm>
            <a:off x="1543050" y="1028700"/>
            <a:ext cx="2228850" cy="1610916"/>
          </a:xfrm>
          <a:prstGeom prst="rect">
            <a:avLst/>
          </a:prstGeom>
          <a:noFill/>
          <a:ln>
            <a:noFill/>
          </a:ln>
        </p:spPr>
      </p:pic>
      <p:sp>
        <p:nvSpPr>
          <p:cNvPr id="1537" name="Google Shape;1537;p83"/>
          <p:cNvSpPr txBox="1"/>
          <p:nvPr/>
        </p:nvSpPr>
        <p:spPr>
          <a:xfrm>
            <a:off x="1531144" y="2969419"/>
            <a:ext cx="138548" cy="276999"/>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538" name="Google Shape;1538;p83"/>
          <p:cNvSpPr txBox="1"/>
          <p:nvPr/>
        </p:nvSpPr>
        <p:spPr>
          <a:xfrm>
            <a:off x="1771650" y="1257300"/>
            <a:ext cx="234679" cy="300082"/>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3300"/>
              </a:buClr>
              <a:buSzPts val="1500"/>
              <a:buFont typeface="Arial"/>
              <a:buNone/>
            </a:pPr>
            <a:r>
              <a:rPr lang="ru" sz="1500" b="0" i="0" u="none" strike="noStrike" cap="none">
                <a:solidFill>
                  <a:srgbClr val="FF3300"/>
                </a:solidFill>
                <a:latin typeface="Times New Roman"/>
                <a:ea typeface="Times New Roman"/>
                <a:cs typeface="Times New Roman"/>
                <a:sym typeface="Times New Roman"/>
              </a:rPr>
              <a:t>1</a:t>
            </a:r>
            <a:endParaRPr sz="1100" b="0" i="0" u="none" strike="noStrike" cap="none">
              <a:solidFill>
                <a:srgbClr val="000000"/>
              </a:solidFill>
              <a:latin typeface="Arial"/>
              <a:ea typeface="Arial"/>
              <a:cs typeface="Arial"/>
              <a:sym typeface="Arial"/>
            </a:endParaRPr>
          </a:p>
        </p:txBody>
      </p:sp>
      <p:sp>
        <p:nvSpPr>
          <p:cNvPr id="1539" name="Google Shape;1539;p83"/>
          <p:cNvSpPr txBox="1"/>
          <p:nvPr/>
        </p:nvSpPr>
        <p:spPr>
          <a:xfrm>
            <a:off x="2831306" y="1428750"/>
            <a:ext cx="234679" cy="300082"/>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3300"/>
              </a:buClr>
              <a:buSzPts val="1500"/>
              <a:buFont typeface="Arial"/>
              <a:buNone/>
            </a:pPr>
            <a:r>
              <a:rPr lang="ru" sz="1500" b="0" i="0" u="none" strike="noStrike" cap="none">
                <a:solidFill>
                  <a:srgbClr val="FF3300"/>
                </a:solidFill>
                <a:latin typeface="Times New Roman"/>
                <a:ea typeface="Times New Roman"/>
                <a:cs typeface="Times New Roman"/>
                <a:sym typeface="Times New Roman"/>
              </a:rPr>
              <a:t>5</a:t>
            </a:r>
            <a:endParaRPr sz="1100" b="0" i="0" u="none" strike="noStrike" cap="none">
              <a:solidFill>
                <a:srgbClr val="000000"/>
              </a:solidFill>
              <a:latin typeface="Arial"/>
              <a:ea typeface="Arial"/>
              <a:cs typeface="Arial"/>
              <a:sym typeface="Arial"/>
            </a:endParaRPr>
          </a:p>
        </p:txBody>
      </p:sp>
      <p:sp>
        <p:nvSpPr>
          <p:cNvPr id="1540" name="Google Shape;1540;p83"/>
          <p:cNvSpPr txBox="1"/>
          <p:nvPr/>
        </p:nvSpPr>
        <p:spPr>
          <a:xfrm>
            <a:off x="1974056" y="1371600"/>
            <a:ext cx="234679" cy="300082"/>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3300"/>
              </a:buClr>
              <a:buSzPts val="1500"/>
              <a:buFont typeface="Arial"/>
              <a:buNone/>
            </a:pPr>
            <a:r>
              <a:rPr lang="ru" sz="1500" b="0" i="0" u="none" strike="noStrike" cap="none">
                <a:solidFill>
                  <a:srgbClr val="FF3300"/>
                </a:solidFill>
                <a:latin typeface="Times New Roman"/>
                <a:ea typeface="Times New Roman"/>
                <a:cs typeface="Times New Roman"/>
                <a:sym typeface="Times New Roman"/>
              </a:rPr>
              <a:t>2</a:t>
            </a:r>
            <a:endParaRPr sz="1100" b="0" i="0" u="none" strike="noStrike" cap="none">
              <a:solidFill>
                <a:srgbClr val="000000"/>
              </a:solidFill>
              <a:latin typeface="Arial"/>
              <a:ea typeface="Arial"/>
              <a:cs typeface="Arial"/>
              <a:sym typeface="Arial"/>
            </a:endParaRPr>
          </a:p>
        </p:txBody>
      </p:sp>
      <p:sp>
        <p:nvSpPr>
          <p:cNvPr id="1541" name="Google Shape;1541;p83"/>
          <p:cNvSpPr txBox="1"/>
          <p:nvPr/>
        </p:nvSpPr>
        <p:spPr>
          <a:xfrm>
            <a:off x="2514600" y="1371600"/>
            <a:ext cx="234679" cy="300082"/>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3300"/>
              </a:buClr>
              <a:buSzPts val="1500"/>
              <a:buFont typeface="Arial"/>
              <a:buNone/>
            </a:pPr>
            <a:r>
              <a:rPr lang="ru" sz="1500" b="0" i="0" u="none" strike="noStrike" cap="none">
                <a:solidFill>
                  <a:srgbClr val="FF3300"/>
                </a:solidFill>
                <a:latin typeface="Times New Roman"/>
                <a:ea typeface="Times New Roman"/>
                <a:cs typeface="Times New Roman"/>
                <a:sym typeface="Times New Roman"/>
              </a:rPr>
              <a:t>4</a:t>
            </a:r>
            <a:endParaRPr sz="1100" b="0" i="0" u="none" strike="noStrike" cap="none">
              <a:solidFill>
                <a:srgbClr val="000000"/>
              </a:solidFill>
              <a:latin typeface="Arial"/>
              <a:ea typeface="Arial"/>
              <a:cs typeface="Arial"/>
              <a:sym typeface="Arial"/>
            </a:endParaRPr>
          </a:p>
        </p:txBody>
      </p:sp>
      <p:sp>
        <p:nvSpPr>
          <p:cNvPr id="1542" name="Google Shape;1542;p83"/>
          <p:cNvSpPr txBox="1"/>
          <p:nvPr/>
        </p:nvSpPr>
        <p:spPr>
          <a:xfrm>
            <a:off x="2259806" y="1416844"/>
            <a:ext cx="234679" cy="300082"/>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3300"/>
              </a:buClr>
              <a:buSzPts val="1500"/>
              <a:buFont typeface="Arial"/>
              <a:buNone/>
            </a:pPr>
            <a:r>
              <a:rPr lang="ru" sz="1500" b="0" i="0" u="none" strike="noStrike" cap="none">
                <a:solidFill>
                  <a:srgbClr val="FF3300"/>
                </a:solidFill>
                <a:latin typeface="Times New Roman"/>
                <a:ea typeface="Times New Roman"/>
                <a:cs typeface="Times New Roman"/>
                <a:sym typeface="Times New Roman"/>
              </a:rPr>
              <a:t>3</a:t>
            </a:r>
            <a:endParaRPr sz="1100" b="0" i="0" u="none" strike="noStrike" cap="none">
              <a:solidFill>
                <a:srgbClr val="000000"/>
              </a:solidFill>
              <a:latin typeface="Arial"/>
              <a:ea typeface="Arial"/>
              <a:cs typeface="Arial"/>
              <a:sym typeface="Arial"/>
            </a:endParaRPr>
          </a:p>
        </p:txBody>
      </p:sp>
      <p:sp>
        <p:nvSpPr>
          <p:cNvPr id="1543" name="Google Shape;1543;p83"/>
          <p:cNvSpPr txBox="1"/>
          <p:nvPr/>
        </p:nvSpPr>
        <p:spPr>
          <a:xfrm>
            <a:off x="3257550" y="2400300"/>
            <a:ext cx="234679" cy="300082"/>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3300"/>
              </a:buClr>
              <a:buSzPts val="1500"/>
              <a:buFont typeface="Arial"/>
              <a:buNone/>
            </a:pPr>
            <a:r>
              <a:rPr lang="ru" sz="1500" b="0" i="0" u="none" strike="noStrike" cap="none">
                <a:solidFill>
                  <a:srgbClr val="FF3300"/>
                </a:solidFill>
                <a:latin typeface="Times New Roman"/>
                <a:ea typeface="Times New Roman"/>
                <a:cs typeface="Times New Roman"/>
                <a:sym typeface="Times New Roman"/>
              </a:rPr>
              <a:t>9</a:t>
            </a:r>
            <a:endParaRPr sz="1100" b="0" i="0" u="none" strike="noStrike" cap="none">
              <a:solidFill>
                <a:srgbClr val="000000"/>
              </a:solidFill>
              <a:latin typeface="Arial"/>
              <a:ea typeface="Arial"/>
              <a:cs typeface="Arial"/>
              <a:sym typeface="Arial"/>
            </a:endParaRPr>
          </a:p>
        </p:txBody>
      </p:sp>
      <p:sp>
        <p:nvSpPr>
          <p:cNvPr id="1544" name="Google Shape;1544;p83"/>
          <p:cNvSpPr txBox="1"/>
          <p:nvPr/>
        </p:nvSpPr>
        <p:spPr>
          <a:xfrm>
            <a:off x="3028950" y="1543050"/>
            <a:ext cx="234679" cy="300082"/>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3300"/>
              </a:buClr>
              <a:buSzPts val="1500"/>
              <a:buFont typeface="Arial"/>
              <a:buNone/>
            </a:pPr>
            <a:r>
              <a:rPr lang="ru" sz="1500" b="0" i="0" u="none" strike="noStrike" cap="none">
                <a:solidFill>
                  <a:srgbClr val="FF3300"/>
                </a:solidFill>
                <a:latin typeface="Times New Roman"/>
                <a:ea typeface="Times New Roman"/>
                <a:cs typeface="Times New Roman"/>
                <a:sym typeface="Times New Roman"/>
              </a:rPr>
              <a:t>6</a:t>
            </a:r>
            <a:endParaRPr sz="1100" b="0" i="0" u="none" strike="noStrike" cap="none">
              <a:solidFill>
                <a:srgbClr val="000000"/>
              </a:solidFill>
              <a:latin typeface="Arial"/>
              <a:ea typeface="Arial"/>
              <a:cs typeface="Arial"/>
              <a:sym typeface="Arial"/>
            </a:endParaRPr>
          </a:p>
        </p:txBody>
      </p:sp>
      <p:sp>
        <p:nvSpPr>
          <p:cNvPr id="1545" name="Google Shape;1545;p83"/>
          <p:cNvSpPr txBox="1"/>
          <p:nvPr/>
        </p:nvSpPr>
        <p:spPr>
          <a:xfrm>
            <a:off x="3314700" y="2057400"/>
            <a:ext cx="234679" cy="300082"/>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3300"/>
              </a:buClr>
              <a:buSzPts val="1500"/>
              <a:buFont typeface="Arial"/>
              <a:buNone/>
            </a:pPr>
            <a:r>
              <a:rPr lang="ru" sz="1500" b="0" i="0" u="none" strike="noStrike" cap="none">
                <a:solidFill>
                  <a:srgbClr val="FF3300"/>
                </a:solidFill>
                <a:latin typeface="Times New Roman"/>
                <a:ea typeface="Times New Roman"/>
                <a:cs typeface="Times New Roman"/>
                <a:sym typeface="Times New Roman"/>
              </a:rPr>
              <a:t>8</a:t>
            </a:r>
            <a:endParaRPr sz="1100" b="0" i="0" u="none" strike="noStrike" cap="none">
              <a:solidFill>
                <a:srgbClr val="000000"/>
              </a:solidFill>
              <a:latin typeface="Arial"/>
              <a:ea typeface="Arial"/>
              <a:cs typeface="Arial"/>
              <a:sym typeface="Arial"/>
            </a:endParaRPr>
          </a:p>
        </p:txBody>
      </p:sp>
      <p:sp>
        <p:nvSpPr>
          <p:cNvPr id="1546" name="Google Shape;1546;p83"/>
          <p:cNvSpPr txBox="1"/>
          <p:nvPr/>
        </p:nvSpPr>
        <p:spPr>
          <a:xfrm>
            <a:off x="2971800" y="1874044"/>
            <a:ext cx="234679" cy="300082"/>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3300"/>
              </a:buClr>
              <a:buSzPts val="1500"/>
              <a:buFont typeface="Arial"/>
              <a:buNone/>
            </a:pPr>
            <a:r>
              <a:rPr lang="ru" sz="1500" b="0" i="0" u="none" strike="noStrike" cap="none">
                <a:solidFill>
                  <a:srgbClr val="FF3300"/>
                </a:solidFill>
                <a:latin typeface="Times New Roman"/>
                <a:ea typeface="Times New Roman"/>
                <a:cs typeface="Times New Roman"/>
                <a:sym typeface="Times New Roman"/>
              </a:rPr>
              <a:t>7</a:t>
            </a:r>
            <a:endParaRPr sz="1100" b="0" i="0" u="none" strike="noStrike" cap="none">
              <a:solidFill>
                <a:srgbClr val="000000"/>
              </a:solidFill>
              <a:latin typeface="Arial"/>
              <a:ea typeface="Arial"/>
              <a:cs typeface="Arial"/>
              <a:sym typeface="Arial"/>
            </a:endParaRPr>
          </a:p>
        </p:txBody>
      </p:sp>
      <p:sp>
        <p:nvSpPr>
          <p:cNvPr id="1547" name="Google Shape;1547;p83"/>
          <p:cNvSpPr txBox="1"/>
          <p:nvPr/>
        </p:nvSpPr>
        <p:spPr>
          <a:xfrm>
            <a:off x="4400551" y="1210866"/>
            <a:ext cx="1491034" cy="276999"/>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3300"/>
              </a:buClr>
              <a:buSzPts val="1400"/>
              <a:buFont typeface="Arial"/>
              <a:buNone/>
            </a:pPr>
            <a:r>
              <a:rPr lang="ru" sz="1400" b="0" i="0" u="none" strike="noStrike" cap="none">
                <a:solidFill>
                  <a:srgbClr val="FF3300"/>
                </a:solidFill>
                <a:latin typeface="Times New Roman"/>
                <a:ea typeface="Times New Roman"/>
                <a:cs typeface="Times New Roman"/>
                <a:sym typeface="Times New Roman"/>
              </a:rPr>
              <a:t>9</a:t>
            </a:r>
            <a:r>
              <a:rPr lang="ru" sz="1400" b="0" i="0" u="none" strike="noStrike" cap="none">
                <a:solidFill>
                  <a:schemeClr val="dk1"/>
                </a:solidFill>
                <a:latin typeface="Times New Roman"/>
                <a:ea typeface="Times New Roman"/>
                <a:cs typeface="Times New Roman"/>
                <a:sym typeface="Times New Roman"/>
              </a:rPr>
              <a:t> carbons = nonane</a:t>
            </a:r>
            <a:endParaRPr sz="1100" b="0" i="0" u="none" strike="noStrike" cap="none">
              <a:solidFill>
                <a:srgbClr val="000000"/>
              </a:solidFill>
              <a:latin typeface="Arial"/>
              <a:ea typeface="Arial"/>
              <a:cs typeface="Arial"/>
              <a:sym typeface="Arial"/>
            </a:endParaRPr>
          </a:p>
        </p:txBody>
      </p:sp>
      <p:sp>
        <p:nvSpPr>
          <p:cNvPr id="1548" name="Google Shape;1548;p83"/>
          <p:cNvSpPr txBox="1"/>
          <p:nvPr/>
        </p:nvSpPr>
        <p:spPr>
          <a:xfrm>
            <a:off x="5200650" y="1610916"/>
            <a:ext cx="1101504" cy="276999"/>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Times New Roman"/>
                <a:ea typeface="Times New Roman"/>
                <a:cs typeface="Times New Roman"/>
                <a:sym typeface="Times New Roman"/>
              </a:rPr>
              <a:t>CH</a:t>
            </a:r>
            <a:r>
              <a:rPr lang="ru" sz="1400" b="0" i="0" u="none" strike="noStrike" cap="none" baseline="-25000">
                <a:solidFill>
                  <a:schemeClr val="dk1"/>
                </a:solidFill>
                <a:latin typeface="Times New Roman"/>
                <a:ea typeface="Times New Roman"/>
                <a:cs typeface="Times New Roman"/>
                <a:sym typeface="Times New Roman"/>
              </a:rPr>
              <a:t>3</a:t>
            </a:r>
            <a:r>
              <a:rPr lang="ru" sz="1400" b="0" i="0" u="none" strike="noStrike" cap="none">
                <a:solidFill>
                  <a:schemeClr val="dk1"/>
                </a:solidFill>
                <a:latin typeface="Times New Roman"/>
                <a:ea typeface="Times New Roman"/>
                <a:cs typeface="Times New Roman"/>
                <a:sym typeface="Times New Roman"/>
              </a:rPr>
              <a:t> = methyl</a:t>
            </a:r>
            <a:endParaRPr sz="1100" b="0" i="0" u="none" strike="noStrike" cap="none">
              <a:solidFill>
                <a:srgbClr val="000000"/>
              </a:solidFill>
              <a:latin typeface="Arial"/>
              <a:ea typeface="Arial"/>
              <a:cs typeface="Arial"/>
              <a:sym typeface="Arial"/>
            </a:endParaRPr>
          </a:p>
        </p:txBody>
      </p:sp>
      <p:sp>
        <p:nvSpPr>
          <p:cNvPr id="1549" name="Google Shape;1549;p83"/>
          <p:cNvSpPr txBox="1"/>
          <p:nvPr/>
        </p:nvSpPr>
        <p:spPr>
          <a:xfrm>
            <a:off x="4686300" y="2010966"/>
            <a:ext cx="1332336" cy="276999"/>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ru" sz="1400" b="0" i="0" u="none" strike="noStrike" cap="none">
                <a:solidFill>
                  <a:schemeClr val="dk1"/>
                </a:solidFill>
                <a:latin typeface="Times New Roman"/>
                <a:ea typeface="Times New Roman"/>
                <a:cs typeface="Times New Roman"/>
                <a:sym typeface="Times New Roman"/>
              </a:rPr>
              <a:t>chlorine = chloro</a:t>
            </a:r>
            <a:endParaRPr sz="1100" b="0" i="0" u="none" strike="noStrike" cap="none">
              <a:solidFill>
                <a:srgbClr val="000000"/>
              </a:solidFill>
              <a:latin typeface="Arial"/>
              <a:ea typeface="Arial"/>
              <a:cs typeface="Arial"/>
              <a:sym typeface="Arial"/>
            </a:endParaRPr>
          </a:p>
        </p:txBody>
      </p:sp>
      <p:sp>
        <p:nvSpPr>
          <p:cNvPr id="1550" name="Google Shape;1550;p83"/>
          <p:cNvSpPr txBox="1">
            <a:spLocks noGrp="1"/>
          </p:cNvSpPr>
          <p:nvPr>
            <p:ph type="body" idx="1"/>
          </p:nvPr>
        </p:nvSpPr>
        <p:spPr>
          <a:xfrm>
            <a:off x="1257300" y="3486150"/>
            <a:ext cx="6572250" cy="1257300"/>
          </a:xfrm>
          <a:prstGeom prst="rect">
            <a:avLst/>
          </a:prstGeom>
          <a:noFill/>
          <a:ln>
            <a:noFill/>
          </a:ln>
        </p:spPr>
        <p:txBody>
          <a:bodyPr spcFirstLastPara="1" wrap="square" lIns="68575" tIns="34275" rIns="68575" bIns="34275" anchor="t" anchorCtr="0">
            <a:noAutofit/>
          </a:bodyPr>
          <a:lstStyle/>
          <a:p>
            <a:pPr marL="457200" lvl="0" indent="-457200" algn="l" rtl="0">
              <a:lnSpc>
                <a:spcPct val="80000"/>
              </a:lnSpc>
              <a:spcBef>
                <a:spcPts val="0"/>
              </a:spcBef>
              <a:spcAft>
                <a:spcPts val="0"/>
              </a:spcAft>
              <a:buClr>
                <a:schemeClr val="dk1"/>
              </a:buClr>
              <a:buSzPts val="1800"/>
              <a:buNone/>
            </a:pPr>
            <a:r>
              <a:rPr lang="ru" sz="1800">
                <a:latin typeface="Comic Sans MS"/>
                <a:ea typeface="Comic Sans MS"/>
                <a:cs typeface="Comic Sans MS"/>
                <a:sym typeface="Comic Sans MS"/>
              </a:rPr>
              <a:t>Step #4: The location and name of each substituent are followed by the root alkane name. The substituents are listed in alphabetical order (irrespective of any prefix), and the prefixes </a:t>
            </a:r>
            <a:r>
              <a:rPr lang="ru" sz="1800" i="1">
                <a:latin typeface="Comic Sans MS"/>
                <a:ea typeface="Comic Sans MS"/>
                <a:cs typeface="Comic Sans MS"/>
                <a:sym typeface="Comic Sans MS"/>
              </a:rPr>
              <a:t>di-, tri-</a:t>
            </a:r>
            <a:r>
              <a:rPr lang="ru" sz="1800">
                <a:latin typeface="Comic Sans MS"/>
                <a:ea typeface="Comic Sans MS"/>
                <a:cs typeface="Comic Sans MS"/>
                <a:sym typeface="Comic Sans MS"/>
              </a:rPr>
              <a:t>, etc. are used to indicate multiple identical substituents</a:t>
            </a:r>
            <a:r>
              <a:rPr lang="ru" sz="1800"/>
              <a:t>.</a:t>
            </a:r>
            <a:endParaRPr sz="1100"/>
          </a:p>
        </p:txBody>
      </p:sp>
      <p:sp>
        <p:nvSpPr>
          <p:cNvPr id="1551" name="Google Shape;1551;p83"/>
          <p:cNvSpPr txBox="1"/>
          <p:nvPr/>
        </p:nvSpPr>
        <p:spPr>
          <a:xfrm>
            <a:off x="2400301" y="2914650"/>
            <a:ext cx="2172710" cy="276999"/>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3300"/>
              </a:buClr>
              <a:buSzPts val="1400"/>
              <a:buFont typeface="Arial"/>
              <a:buNone/>
            </a:pPr>
            <a:r>
              <a:rPr lang="ru" sz="1400" b="0" i="0" u="none" strike="noStrike" cap="none">
                <a:solidFill>
                  <a:srgbClr val="FF3300"/>
                </a:solidFill>
                <a:latin typeface="Times New Roman"/>
                <a:ea typeface="Times New Roman"/>
                <a:cs typeface="Times New Roman"/>
                <a:sym typeface="Times New Roman"/>
              </a:rPr>
              <a:t>2</a:t>
            </a:r>
            <a:r>
              <a:rPr lang="ru" sz="1400" b="0" i="0" u="none" strike="noStrike" cap="none">
                <a:solidFill>
                  <a:schemeClr val="dk1"/>
                </a:solidFill>
                <a:latin typeface="Times New Roman"/>
                <a:ea typeface="Times New Roman"/>
                <a:cs typeface="Times New Roman"/>
                <a:sym typeface="Times New Roman"/>
              </a:rPr>
              <a:t>-chloro-</a:t>
            </a:r>
            <a:r>
              <a:rPr lang="ru" sz="1400" b="0" i="0" u="none" strike="noStrike" cap="none">
                <a:solidFill>
                  <a:srgbClr val="FF3300"/>
                </a:solidFill>
                <a:latin typeface="Times New Roman"/>
                <a:ea typeface="Times New Roman"/>
                <a:cs typeface="Times New Roman"/>
                <a:sym typeface="Times New Roman"/>
              </a:rPr>
              <a:t>3</a:t>
            </a:r>
            <a:r>
              <a:rPr lang="ru" sz="1400" b="0" i="0" u="none" strike="noStrike" cap="none">
                <a:solidFill>
                  <a:schemeClr val="dk1"/>
                </a:solidFill>
                <a:latin typeface="Times New Roman"/>
                <a:ea typeface="Times New Roman"/>
                <a:cs typeface="Times New Roman"/>
                <a:sym typeface="Times New Roman"/>
              </a:rPr>
              <a:t>,</a:t>
            </a:r>
            <a:r>
              <a:rPr lang="ru" sz="1400" b="0" i="0" u="none" strike="noStrike" cap="none">
                <a:solidFill>
                  <a:srgbClr val="FF3300"/>
                </a:solidFill>
                <a:latin typeface="Times New Roman"/>
                <a:ea typeface="Times New Roman"/>
                <a:cs typeface="Times New Roman"/>
                <a:sym typeface="Times New Roman"/>
              </a:rPr>
              <a:t>6</a:t>
            </a:r>
            <a:r>
              <a:rPr lang="ru" sz="1400" b="0" i="0" u="none" strike="noStrike" cap="none">
                <a:solidFill>
                  <a:schemeClr val="dk1"/>
                </a:solidFill>
                <a:latin typeface="Times New Roman"/>
                <a:ea typeface="Times New Roman"/>
                <a:cs typeface="Times New Roman"/>
                <a:sym typeface="Times New Roman"/>
              </a:rPr>
              <a:t>-dimethylnonane</a:t>
            </a:r>
            <a:endParaRPr sz="11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50">
                                            <p:txEl>
                                              <p:pRg st="0" end="0"/>
                                            </p:txEl>
                                          </p:spTgt>
                                        </p:tgtEl>
                                        <p:attrNameLst>
                                          <p:attrName>style.visibility</p:attrName>
                                        </p:attrNameLst>
                                      </p:cBhvr>
                                      <p:to>
                                        <p:strVal val="visible"/>
                                      </p:to>
                                    </p:set>
                                    <p:animEffect transition="in" filter="fade">
                                      <p:cBhvr>
                                        <p:cTn id="7" dur="500"/>
                                        <p:tgtEl>
                                          <p:spTgt spid="15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51"/>
                                        </p:tgtEl>
                                        <p:attrNameLst>
                                          <p:attrName>style.visibility</p:attrName>
                                        </p:attrNameLst>
                                      </p:cBhvr>
                                      <p:to>
                                        <p:strVal val="visible"/>
                                      </p:to>
                                    </p:set>
                                    <p:animEffect transition="in" filter="fade">
                                      <p:cBhvr>
                                        <p:cTn id="12" dur="1000"/>
                                        <p:tgtEl>
                                          <p:spTgt spid="15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1555"/>
        <p:cNvGrpSpPr/>
        <p:nvPr/>
      </p:nvGrpSpPr>
      <p:grpSpPr>
        <a:xfrm>
          <a:off x="0" y="0"/>
          <a:ext cx="0" cy="0"/>
          <a:chOff x="0" y="0"/>
          <a:chExt cx="0" cy="0"/>
        </a:xfrm>
      </p:grpSpPr>
      <p:sp>
        <p:nvSpPr>
          <p:cNvPr id="1556" name="Google Shape;1556;p84"/>
          <p:cNvSpPr/>
          <p:nvPr/>
        </p:nvSpPr>
        <p:spPr>
          <a:xfrm>
            <a:off x="2114550" y="4171950"/>
            <a:ext cx="4743450" cy="628650"/>
          </a:xfrm>
          <a:prstGeom prst="rect">
            <a:avLst/>
          </a:prstGeom>
          <a:noFill/>
          <a:ln>
            <a:noFill/>
          </a:ln>
        </p:spPr>
        <p:txBody>
          <a:bodyPr spcFirstLastPara="1" wrap="square" lIns="68575" tIns="34275" rIns="68575" bIns="34275" anchor="t" anchorCtr="0">
            <a:noAutofit/>
          </a:bodyPr>
          <a:lstStyle/>
          <a:p>
            <a:pPr marL="254000" marR="0" lvl="0" indent="-254000" algn="l" rtl="0">
              <a:lnSpc>
                <a:spcPct val="100000"/>
              </a:lnSpc>
              <a:spcBef>
                <a:spcPts val="0"/>
              </a:spcBef>
              <a:spcAft>
                <a:spcPts val="0"/>
              </a:spcAft>
              <a:buClr>
                <a:srgbClr val="0804C0"/>
              </a:buClr>
              <a:buSzPts val="2700"/>
              <a:buFont typeface="Arial"/>
              <a:buNone/>
            </a:pPr>
            <a:r>
              <a:rPr lang="ru" sz="2700" b="0" i="0" u="none" strike="noStrike" cap="none">
                <a:solidFill>
                  <a:srgbClr val="0804C0"/>
                </a:solidFill>
                <a:latin typeface="Arial"/>
                <a:ea typeface="Arial"/>
                <a:cs typeface="Arial"/>
                <a:sym typeface="Arial"/>
              </a:rPr>
              <a:t>                                          ene</a:t>
            </a:r>
            <a:endParaRPr sz="1100" b="0" i="0" u="none" strike="noStrike" cap="none">
              <a:solidFill>
                <a:srgbClr val="000000"/>
              </a:solidFill>
              <a:latin typeface="Arial"/>
              <a:ea typeface="Arial"/>
              <a:cs typeface="Arial"/>
              <a:sym typeface="Arial"/>
            </a:endParaRPr>
          </a:p>
        </p:txBody>
      </p:sp>
      <p:sp>
        <p:nvSpPr>
          <p:cNvPr id="1557" name="Google Shape;1557;p84"/>
          <p:cNvSpPr txBox="1">
            <a:spLocks noGrp="1"/>
          </p:cNvSpPr>
          <p:nvPr>
            <p:ph type="title"/>
          </p:nvPr>
        </p:nvSpPr>
        <p:spPr>
          <a:xfrm>
            <a:off x="1314450" y="400050"/>
            <a:ext cx="6515100" cy="571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Arial"/>
              <a:buNone/>
            </a:pPr>
            <a:r>
              <a:rPr lang="ru" sz="1100">
                <a:latin typeface="Arial"/>
                <a:ea typeface="Arial"/>
                <a:cs typeface="Arial"/>
                <a:sym typeface="Arial"/>
              </a:rPr>
              <a:t>Naming Practice!!!</a:t>
            </a:r>
            <a:endParaRPr sz="1100"/>
          </a:p>
        </p:txBody>
      </p:sp>
      <p:sp>
        <p:nvSpPr>
          <p:cNvPr id="1558" name="Google Shape;1558;p84"/>
          <p:cNvSpPr/>
          <p:nvPr/>
        </p:nvSpPr>
        <p:spPr>
          <a:xfrm>
            <a:off x="1314450" y="3429000"/>
            <a:ext cx="6343650" cy="1485900"/>
          </a:xfrm>
          <a:prstGeom prst="rect">
            <a:avLst/>
          </a:prstGeom>
          <a:noFill/>
          <a:ln>
            <a:noFill/>
          </a:ln>
        </p:spPr>
        <p:txBody>
          <a:bodyPr spcFirstLastPara="1" wrap="square" lIns="68575" tIns="34275" rIns="68575" bIns="34275" anchor="t" anchorCtr="0">
            <a:noAutofit/>
          </a:bodyPr>
          <a:lstStyle/>
          <a:p>
            <a:pPr marL="254000" marR="0" lvl="0" indent="-76200" algn="l" rtl="0">
              <a:lnSpc>
                <a:spcPct val="100000"/>
              </a:lnSpc>
              <a:spcBef>
                <a:spcPts val="0"/>
              </a:spcBef>
              <a:spcAft>
                <a:spcPts val="0"/>
              </a:spcAft>
              <a:buClr>
                <a:schemeClr val="dk1"/>
              </a:buClr>
              <a:buSzPts val="2700"/>
              <a:buFont typeface="Arial"/>
              <a:buNone/>
            </a:pPr>
            <a:endParaRPr sz="2700" b="0" i="0" u="none" strike="noStrike" cap="none">
              <a:solidFill>
                <a:srgbClr val="0804C0"/>
              </a:solidFill>
              <a:latin typeface="Arial"/>
              <a:ea typeface="Arial"/>
              <a:cs typeface="Arial"/>
              <a:sym typeface="Arial"/>
            </a:endParaRPr>
          </a:p>
        </p:txBody>
      </p:sp>
      <p:pic>
        <p:nvPicPr>
          <p:cNvPr id="1559" name="Google Shape;1559;p84" descr="NAME1"/>
          <p:cNvPicPr preferRelativeResize="0"/>
          <p:nvPr/>
        </p:nvPicPr>
        <p:blipFill rotWithShape="1">
          <a:blip r:embed="rId3">
            <a:alphaModFix/>
          </a:blip>
          <a:srcRect/>
          <a:stretch/>
        </p:blipFill>
        <p:spPr>
          <a:xfrm>
            <a:off x="2228850" y="1714501"/>
            <a:ext cx="4057650" cy="1788319"/>
          </a:xfrm>
          <a:prstGeom prst="rect">
            <a:avLst/>
          </a:prstGeom>
          <a:noFill/>
          <a:ln>
            <a:noFill/>
          </a:ln>
        </p:spPr>
      </p:pic>
      <p:sp>
        <p:nvSpPr>
          <p:cNvPr id="1560" name="Google Shape;1560;p84"/>
          <p:cNvSpPr/>
          <p:nvPr/>
        </p:nvSpPr>
        <p:spPr>
          <a:xfrm>
            <a:off x="1543050" y="3600450"/>
            <a:ext cx="6000750" cy="628650"/>
          </a:xfrm>
          <a:prstGeom prst="rect">
            <a:avLst/>
          </a:prstGeom>
          <a:noFill/>
          <a:ln>
            <a:noFill/>
          </a:ln>
        </p:spPr>
        <p:txBody>
          <a:bodyPr spcFirstLastPara="1" wrap="square" lIns="68575" tIns="34275" rIns="68575" bIns="34275" anchor="t" anchorCtr="0">
            <a:noAutofit/>
          </a:bodyPr>
          <a:lstStyle/>
          <a:p>
            <a:pPr marL="254000" marR="0" lvl="0" indent="-254000" algn="ctr" rtl="0">
              <a:lnSpc>
                <a:spcPct val="100000"/>
              </a:lnSpc>
              <a:spcBef>
                <a:spcPts val="0"/>
              </a:spcBef>
              <a:spcAft>
                <a:spcPts val="0"/>
              </a:spcAft>
              <a:buClr>
                <a:srgbClr val="0804C0"/>
              </a:buClr>
              <a:buSzPts val="2700"/>
              <a:buFont typeface="Arial"/>
              <a:buNone/>
            </a:pPr>
            <a:r>
              <a:rPr lang="ru" sz="2700" b="0" i="0" u="none" strike="noStrike" cap="none">
                <a:solidFill>
                  <a:srgbClr val="0804C0"/>
                </a:solidFill>
                <a:latin typeface="Arial"/>
                <a:ea typeface="Arial"/>
                <a:cs typeface="Arial"/>
                <a:sym typeface="Arial"/>
              </a:rPr>
              <a:t>choose the correct ending</a:t>
            </a:r>
            <a:endParaRPr sz="1100" b="0" i="0" u="none" strike="noStrike" cap="none">
              <a:solidFill>
                <a:srgbClr val="000000"/>
              </a:solidFill>
              <a:latin typeface="Arial"/>
              <a:ea typeface="Arial"/>
              <a:cs typeface="Arial"/>
              <a:sym typeface="Arial"/>
            </a:endParaRPr>
          </a:p>
        </p:txBody>
      </p:sp>
      <p:cxnSp>
        <p:nvCxnSpPr>
          <p:cNvPr id="1561" name="Google Shape;1561;p84"/>
          <p:cNvCxnSpPr/>
          <p:nvPr/>
        </p:nvCxnSpPr>
        <p:spPr>
          <a:xfrm>
            <a:off x="3028950" y="1943100"/>
            <a:ext cx="514350" cy="228600"/>
          </a:xfrm>
          <a:prstGeom prst="straightConnector1">
            <a:avLst/>
          </a:prstGeom>
          <a:noFill/>
          <a:ln w="63500" cap="flat" cmpd="sng">
            <a:solidFill>
              <a:srgbClr val="800000"/>
            </a:solidFill>
            <a:prstDash val="solid"/>
            <a:round/>
            <a:headEnd type="none" w="sm" len="sm"/>
            <a:tailEnd type="stealth" w="med" len="med"/>
          </a:ln>
        </p:spPr>
      </p:cxnSp>
      <p:sp>
        <p:nvSpPr>
          <p:cNvPr id="1562" name="Google Shape;1562;p84"/>
          <p:cNvSpPr txBox="1">
            <a:spLocks noGrp="1"/>
          </p:cNvSpPr>
          <p:nvPr>
            <p:ph type="body" idx="1"/>
          </p:nvPr>
        </p:nvSpPr>
        <p:spPr>
          <a:xfrm>
            <a:off x="1485900" y="1200150"/>
            <a:ext cx="6172200" cy="2228850"/>
          </a:xfrm>
          <a:prstGeom prst="rect">
            <a:avLst/>
          </a:prstGeom>
          <a:noFill/>
          <a:ln>
            <a:noFill/>
          </a:ln>
        </p:spPr>
        <p:txBody>
          <a:bodyPr spcFirstLastPara="1" wrap="square" lIns="68575" tIns="34275" rIns="68575" bIns="34275" anchor="t" anchorCtr="0">
            <a:noAutofit/>
          </a:bodyPr>
          <a:lstStyle/>
          <a:p>
            <a:pPr marL="177800" lvl="0" indent="-38100" algn="l" rtl="0">
              <a:lnSpc>
                <a:spcPct val="90000"/>
              </a:lnSpc>
              <a:spcBef>
                <a:spcPts val="0"/>
              </a:spcBef>
              <a:spcAft>
                <a:spcPts val="0"/>
              </a:spcAft>
              <a:buClr>
                <a:schemeClr val="dk1"/>
              </a:buClr>
              <a:buSzPts val="2100"/>
              <a:buNone/>
            </a:pPr>
            <a:endParaRPr sz="11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59"/>
                                        </p:tgtEl>
                                        <p:attrNameLst>
                                          <p:attrName>style.visibility</p:attrName>
                                        </p:attrNameLst>
                                      </p:cBhvr>
                                      <p:to>
                                        <p:strVal val="visible"/>
                                      </p:to>
                                    </p:set>
                                    <p:animEffect transition="in" filter="fade">
                                      <p:cBhvr>
                                        <p:cTn id="7" dur="500"/>
                                        <p:tgtEl>
                                          <p:spTgt spid="155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60">
                                            <p:txEl>
                                              <p:pRg st="0" end="0"/>
                                            </p:txEl>
                                          </p:spTgt>
                                        </p:tgtEl>
                                        <p:attrNameLst>
                                          <p:attrName>style.visibility</p:attrName>
                                        </p:attrNameLst>
                                      </p:cBhvr>
                                      <p:to>
                                        <p:strVal val="visible"/>
                                      </p:to>
                                    </p:set>
                                    <p:animEffect transition="in" filter="fade">
                                      <p:cBhvr>
                                        <p:cTn id="12" dur="500"/>
                                        <p:tgtEl>
                                          <p:spTgt spid="156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1561"/>
                                        </p:tgtEl>
                                        <p:attrNameLst>
                                          <p:attrName>style.visibility</p:attrName>
                                        </p:attrNameLst>
                                      </p:cBhvr>
                                      <p:to>
                                        <p:strVal val="visible"/>
                                      </p:to>
                                    </p:set>
                                    <p:anim calcmode="lin" valueType="num">
                                      <p:cBhvr additive="base">
                                        <p:cTn id="17" dur="500"/>
                                        <p:tgtEl>
                                          <p:spTgt spid="1561"/>
                                        </p:tgtEl>
                                        <p:attrNameLst>
                                          <p:attrName>ppt_w</p:attrName>
                                        </p:attrNameLst>
                                      </p:cBhvr>
                                      <p:tavLst>
                                        <p:tav tm="0">
                                          <p:val>
                                            <p:strVal val="0"/>
                                          </p:val>
                                        </p:tav>
                                        <p:tav tm="100000">
                                          <p:val>
                                            <p:strVal val="#ppt_w"/>
                                          </p:val>
                                        </p:tav>
                                      </p:tavLst>
                                    </p:anim>
                                    <p:anim calcmode="lin" valueType="num">
                                      <p:cBhvr additive="base">
                                        <p:cTn id="18" dur="500"/>
                                        <p:tgtEl>
                                          <p:spTgt spid="1561"/>
                                        </p:tgtEl>
                                        <p:attrNameLst>
                                          <p:attrName>ppt_h</p:attrName>
                                        </p:attrNameLst>
                                      </p:cBhvr>
                                      <p:tavLst>
                                        <p:tav tm="0">
                                          <p:val>
                                            <p:str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556">
                                            <p:txEl>
                                              <p:pRg st="0" end="0"/>
                                            </p:txEl>
                                          </p:spTgt>
                                        </p:tgtEl>
                                        <p:attrNameLst>
                                          <p:attrName>style.visibility</p:attrName>
                                        </p:attrNameLst>
                                      </p:cBhvr>
                                      <p:to>
                                        <p:strVal val="visible"/>
                                      </p:to>
                                    </p:set>
                                    <p:animEffect transition="in" filter="fade">
                                      <p:cBhvr>
                                        <p:cTn id="23" dur="500"/>
                                        <p:tgtEl>
                                          <p:spTgt spid="155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558">
                                            <p:txEl>
                                              <p:pRg st="0" end="0"/>
                                            </p:txEl>
                                          </p:spTgt>
                                        </p:tgtEl>
                                        <p:attrNameLst>
                                          <p:attrName>style.visibility</p:attrName>
                                        </p:attrNameLst>
                                      </p:cBhvr>
                                      <p:to>
                                        <p:strVal val="visible"/>
                                      </p:to>
                                    </p:set>
                                    <p:animEffect transition="in" filter="fade">
                                      <p:cBhvr>
                                        <p:cTn id="28" dur="500"/>
                                        <p:tgtEl>
                                          <p:spTgt spid="15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1566"/>
        <p:cNvGrpSpPr/>
        <p:nvPr/>
      </p:nvGrpSpPr>
      <p:grpSpPr>
        <a:xfrm>
          <a:off x="0" y="0"/>
          <a:ext cx="0" cy="0"/>
          <a:chOff x="0" y="0"/>
          <a:chExt cx="0" cy="0"/>
        </a:xfrm>
      </p:grpSpPr>
      <p:sp>
        <p:nvSpPr>
          <p:cNvPr id="1567" name="Google Shape;1567;p85"/>
          <p:cNvSpPr/>
          <p:nvPr/>
        </p:nvSpPr>
        <p:spPr>
          <a:xfrm>
            <a:off x="2114550" y="4400550"/>
            <a:ext cx="4743450" cy="628650"/>
          </a:xfrm>
          <a:prstGeom prst="rect">
            <a:avLst/>
          </a:prstGeom>
          <a:noFill/>
          <a:ln>
            <a:noFill/>
          </a:ln>
        </p:spPr>
        <p:txBody>
          <a:bodyPr spcFirstLastPara="1" wrap="square" lIns="68575" tIns="34275" rIns="68575" bIns="34275" anchor="t" anchorCtr="0">
            <a:noAutofit/>
          </a:bodyPr>
          <a:lstStyle/>
          <a:p>
            <a:pPr marL="254000" marR="0" lvl="0" indent="-254000" algn="l" rtl="0">
              <a:lnSpc>
                <a:spcPct val="100000"/>
              </a:lnSpc>
              <a:spcBef>
                <a:spcPts val="0"/>
              </a:spcBef>
              <a:spcAft>
                <a:spcPts val="0"/>
              </a:spcAft>
              <a:buClr>
                <a:schemeClr val="dk1"/>
              </a:buClr>
              <a:buSzPts val="2700"/>
              <a:buFont typeface="Arial"/>
              <a:buNone/>
            </a:pPr>
            <a:r>
              <a:rPr lang="ru" sz="2700" b="0" i="0" u="none" strike="noStrike" cap="none">
                <a:solidFill>
                  <a:schemeClr val="dk1"/>
                </a:solidFill>
                <a:latin typeface="Arial"/>
                <a:ea typeface="Arial"/>
                <a:cs typeface="Arial"/>
                <a:sym typeface="Arial"/>
              </a:rPr>
              <a:t>                                          ene</a:t>
            </a:r>
            <a:endParaRPr sz="1100" b="0" i="0" u="none" strike="noStrike" cap="none">
              <a:solidFill>
                <a:srgbClr val="000000"/>
              </a:solidFill>
              <a:latin typeface="Arial"/>
              <a:ea typeface="Arial"/>
              <a:cs typeface="Arial"/>
              <a:sym typeface="Arial"/>
            </a:endParaRPr>
          </a:p>
        </p:txBody>
      </p:sp>
      <p:sp>
        <p:nvSpPr>
          <p:cNvPr id="1568" name="Google Shape;1568;p85"/>
          <p:cNvSpPr/>
          <p:nvPr/>
        </p:nvSpPr>
        <p:spPr>
          <a:xfrm>
            <a:off x="1257300" y="3600450"/>
            <a:ext cx="6743700" cy="628650"/>
          </a:xfrm>
          <a:prstGeom prst="rect">
            <a:avLst/>
          </a:prstGeom>
          <a:noFill/>
          <a:ln>
            <a:noFill/>
          </a:ln>
        </p:spPr>
        <p:txBody>
          <a:bodyPr spcFirstLastPara="1" wrap="square" lIns="68575" tIns="34275" rIns="68575" bIns="34275" anchor="t" anchorCtr="0">
            <a:noAutofit/>
          </a:bodyPr>
          <a:lstStyle/>
          <a:p>
            <a:pPr marL="254000" marR="0" lvl="0" indent="-254000" algn="ctr" rtl="0">
              <a:lnSpc>
                <a:spcPct val="100000"/>
              </a:lnSpc>
              <a:spcBef>
                <a:spcPts val="0"/>
              </a:spcBef>
              <a:spcAft>
                <a:spcPts val="0"/>
              </a:spcAft>
              <a:buClr>
                <a:srgbClr val="0804C0"/>
              </a:buClr>
              <a:buSzPts val="2700"/>
              <a:buFont typeface="Arial"/>
              <a:buNone/>
            </a:pPr>
            <a:r>
              <a:rPr lang="ru" sz="2700" b="0" i="0" u="none" strike="noStrike" cap="none">
                <a:solidFill>
                  <a:srgbClr val="0804C0"/>
                </a:solidFill>
                <a:latin typeface="Arial"/>
                <a:ea typeface="Arial"/>
                <a:cs typeface="Arial"/>
                <a:sym typeface="Arial"/>
              </a:rPr>
              <a:t>determine the longest carbon chain </a:t>
            </a:r>
            <a:r>
              <a:rPr lang="ru" sz="2700" b="1" i="0" u="none" strike="noStrike" cap="none">
                <a:solidFill>
                  <a:srgbClr val="0804C0"/>
                </a:solidFill>
                <a:latin typeface="Arial"/>
                <a:ea typeface="Arial"/>
                <a:cs typeface="Arial"/>
                <a:sym typeface="Arial"/>
              </a:rPr>
              <a:t>with the double bond</a:t>
            </a:r>
            <a:endParaRPr sz="1100" b="0" i="0" u="none" strike="noStrike" cap="none">
              <a:solidFill>
                <a:srgbClr val="000000"/>
              </a:solidFill>
              <a:latin typeface="Arial"/>
              <a:ea typeface="Arial"/>
              <a:cs typeface="Arial"/>
              <a:sym typeface="Arial"/>
            </a:endParaRPr>
          </a:p>
        </p:txBody>
      </p:sp>
      <p:pic>
        <p:nvPicPr>
          <p:cNvPr id="1569" name="Google Shape;1569;p85" descr="NAME1"/>
          <p:cNvPicPr preferRelativeResize="0"/>
          <p:nvPr/>
        </p:nvPicPr>
        <p:blipFill rotWithShape="1">
          <a:blip r:embed="rId3">
            <a:alphaModFix/>
          </a:blip>
          <a:srcRect/>
          <a:stretch/>
        </p:blipFill>
        <p:spPr>
          <a:xfrm>
            <a:off x="2228850" y="1714501"/>
            <a:ext cx="4057650" cy="1788319"/>
          </a:xfrm>
          <a:prstGeom prst="rect">
            <a:avLst/>
          </a:prstGeom>
          <a:noFill/>
          <a:ln>
            <a:noFill/>
          </a:ln>
        </p:spPr>
      </p:pic>
      <p:sp>
        <p:nvSpPr>
          <p:cNvPr id="1570" name="Google Shape;1570;p85"/>
          <p:cNvSpPr/>
          <p:nvPr/>
        </p:nvSpPr>
        <p:spPr>
          <a:xfrm>
            <a:off x="3543300" y="1606154"/>
            <a:ext cx="2811066" cy="1185863"/>
          </a:xfrm>
          <a:custGeom>
            <a:avLst/>
            <a:gdLst/>
            <a:ahLst/>
            <a:cxnLst/>
            <a:rect l="l" t="t" r="r" b="b"/>
            <a:pathLst>
              <a:path w="2361" h="996" extrusionOk="0">
                <a:moveTo>
                  <a:pt x="0" y="48"/>
                </a:moveTo>
                <a:lnTo>
                  <a:pt x="570" y="53"/>
                </a:lnTo>
                <a:lnTo>
                  <a:pt x="570" y="561"/>
                </a:lnTo>
                <a:lnTo>
                  <a:pt x="1168" y="558"/>
                </a:lnTo>
                <a:lnTo>
                  <a:pt x="1168" y="5"/>
                </a:lnTo>
                <a:lnTo>
                  <a:pt x="2361" y="0"/>
                </a:lnTo>
                <a:lnTo>
                  <a:pt x="2361" y="474"/>
                </a:lnTo>
                <a:lnTo>
                  <a:pt x="1567" y="474"/>
                </a:lnTo>
                <a:lnTo>
                  <a:pt x="1567" y="995"/>
                </a:lnTo>
                <a:lnTo>
                  <a:pt x="0" y="996"/>
                </a:lnTo>
                <a:lnTo>
                  <a:pt x="0" y="48"/>
                </a:lnTo>
                <a:close/>
              </a:path>
            </a:pathLst>
          </a:custGeom>
          <a:noFill/>
          <a:ln w="38100" cap="flat" cmpd="sng">
            <a:solidFill>
              <a:schemeClr val="accent2"/>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68">
                                            <p:txEl>
                                              <p:pRg st="0" end="0"/>
                                            </p:txEl>
                                          </p:spTgt>
                                        </p:tgtEl>
                                        <p:attrNameLst>
                                          <p:attrName>style.visibility</p:attrName>
                                        </p:attrNameLst>
                                      </p:cBhvr>
                                      <p:to>
                                        <p:strVal val="visible"/>
                                      </p:to>
                                    </p:set>
                                    <p:animEffect transition="in" filter="fade">
                                      <p:cBhvr>
                                        <p:cTn id="7" dur="500"/>
                                        <p:tgtEl>
                                          <p:spTgt spid="156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570"/>
                                        </p:tgtEl>
                                        <p:attrNameLst>
                                          <p:attrName>style.visibility</p:attrName>
                                        </p:attrNameLst>
                                      </p:cBhvr>
                                      <p:to>
                                        <p:strVal val="visible"/>
                                      </p:to>
                                    </p:set>
                                    <p:anim calcmode="lin" valueType="num">
                                      <p:cBhvr additive="base">
                                        <p:cTn id="12" dur="500"/>
                                        <p:tgtEl>
                                          <p:spTgt spid="1570"/>
                                        </p:tgtEl>
                                        <p:attrNameLst>
                                          <p:attrName>ppt_w</p:attrName>
                                        </p:attrNameLst>
                                      </p:cBhvr>
                                      <p:tavLst>
                                        <p:tav tm="0">
                                          <p:val>
                                            <p:strVal val="0"/>
                                          </p:val>
                                        </p:tav>
                                        <p:tav tm="100000">
                                          <p:val>
                                            <p:strVal val="#ppt_w"/>
                                          </p:val>
                                        </p:tav>
                                      </p:tavLst>
                                    </p:anim>
                                    <p:anim calcmode="lin" valueType="num">
                                      <p:cBhvr additive="base">
                                        <p:cTn id="13" dur="500"/>
                                        <p:tgtEl>
                                          <p:spTgt spid="157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1574"/>
        <p:cNvGrpSpPr/>
        <p:nvPr/>
      </p:nvGrpSpPr>
      <p:grpSpPr>
        <a:xfrm>
          <a:off x="0" y="0"/>
          <a:ext cx="0" cy="0"/>
          <a:chOff x="0" y="0"/>
          <a:chExt cx="0" cy="0"/>
        </a:xfrm>
      </p:grpSpPr>
      <p:sp>
        <p:nvSpPr>
          <p:cNvPr id="1575" name="Google Shape;1575;p86"/>
          <p:cNvSpPr/>
          <p:nvPr/>
        </p:nvSpPr>
        <p:spPr>
          <a:xfrm>
            <a:off x="1543050" y="3600450"/>
            <a:ext cx="6457950" cy="628650"/>
          </a:xfrm>
          <a:prstGeom prst="rect">
            <a:avLst/>
          </a:prstGeom>
          <a:noFill/>
          <a:ln>
            <a:noFill/>
          </a:ln>
        </p:spPr>
        <p:txBody>
          <a:bodyPr spcFirstLastPara="1" wrap="square" lIns="68575" tIns="34275" rIns="68575" bIns="34275" anchor="t" anchorCtr="0">
            <a:noAutofit/>
          </a:bodyPr>
          <a:lstStyle/>
          <a:p>
            <a:pPr marL="254000" marR="0" lvl="0" indent="-254000" algn="ctr" rtl="0">
              <a:lnSpc>
                <a:spcPct val="100000"/>
              </a:lnSpc>
              <a:spcBef>
                <a:spcPts val="0"/>
              </a:spcBef>
              <a:spcAft>
                <a:spcPts val="0"/>
              </a:spcAft>
              <a:buClr>
                <a:srgbClr val="0804C0"/>
              </a:buClr>
              <a:buSzPts val="2700"/>
              <a:buFont typeface="Arial"/>
              <a:buNone/>
            </a:pPr>
            <a:r>
              <a:rPr lang="ru" sz="2700" b="0" i="0" u="none" strike="noStrike" cap="none">
                <a:solidFill>
                  <a:srgbClr val="0804C0"/>
                </a:solidFill>
                <a:latin typeface="Arial"/>
                <a:ea typeface="Arial"/>
                <a:cs typeface="Arial"/>
                <a:sym typeface="Arial"/>
              </a:rPr>
              <a:t>assign numbers to each carbon</a:t>
            </a:r>
            <a:endParaRPr sz="1100" b="0" i="0" u="none" strike="noStrike" cap="none">
              <a:solidFill>
                <a:srgbClr val="000000"/>
              </a:solidFill>
              <a:latin typeface="Arial"/>
              <a:ea typeface="Arial"/>
              <a:cs typeface="Arial"/>
              <a:sym typeface="Arial"/>
            </a:endParaRPr>
          </a:p>
        </p:txBody>
      </p:sp>
      <p:pic>
        <p:nvPicPr>
          <p:cNvPr id="1576" name="Google Shape;1576;p86" descr="NAME1"/>
          <p:cNvPicPr preferRelativeResize="0"/>
          <p:nvPr/>
        </p:nvPicPr>
        <p:blipFill rotWithShape="1">
          <a:blip r:embed="rId3">
            <a:alphaModFix/>
          </a:blip>
          <a:srcRect/>
          <a:stretch/>
        </p:blipFill>
        <p:spPr>
          <a:xfrm>
            <a:off x="2228850" y="1714501"/>
            <a:ext cx="4057650" cy="1788319"/>
          </a:xfrm>
          <a:prstGeom prst="rect">
            <a:avLst/>
          </a:prstGeom>
          <a:noFill/>
          <a:ln>
            <a:noFill/>
          </a:ln>
        </p:spPr>
      </p:pic>
      <p:sp>
        <p:nvSpPr>
          <p:cNvPr id="1577" name="Google Shape;1577;p86"/>
          <p:cNvSpPr/>
          <p:nvPr/>
        </p:nvSpPr>
        <p:spPr>
          <a:xfrm>
            <a:off x="3543300" y="1606154"/>
            <a:ext cx="2811066" cy="1185863"/>
          </a:xfrm>
          <a:custGeom>
            <a:avLst/>
            <a:gdLst/>
            <a:ahLst/>
            <a:cxnLst/>
            <a:rect l="l" t="t" r="r" b="b"/>
            <a:pathLst>
              <a:path w="2361" h="996" extrusionOk="0">
                <a:moveTo>
                  <a:pt x="0" y="48"/>
                </a:moveTo>
                <a:lnTo>
                  <a:pt x="570" y="53"/>
                </a:lnTo>
                <a:lnTo>
                  <a:pt x="570" y="561"/>
                </a:lnTo>
                <a:lnTo>
                  <a:pt x="1168" y="558"/>
                </a:lnTo>
                <a:lnTo>
                  <a:pt x="1168" y="5"/>
                </a:lnTo>
                <a:lnTo>
                  <a:pt x="2361" y="0"/>
                </a:lnTo>
                <a:lnTo>
                  <a:pt x="2361" y="474"/>
                </a:lnTo>
                <a:lnTo>
                  <a:pt x="1567" y="474"/>
                </a:lnTo>
                <a:lnTo>
                  <a:pt x="1567" y="995"/>
                </a:lnTo>
                <a:lnTo>
                  <a:pt x="0" y="996"/>
                </a:lnTo>
                <a:lnTo>
                  <a:pt x="0" y="48"/>
                </a:lnTo>
                <a:close/>
              </a:path>
            </a:pathLst>
          </a:custGeom>
          <a:noFill/>
          <a:ln w="38100"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78" name="Google Shape;1578;p86"/>
          <p:cNvSpPr/>
          <p:nvPr/>
        </p:nvSpPr>
        <p:spPr>
          <a:xfrm>
            <a:off x="2114550" y="4171950"/>
            <a:ext cx="4743450" cy="628650"/>
          </a:xfrm>
          <a:prstGeom prst="rect">
            <a:avLst/>
          </a:prstGeom>
          <a:noFill/>
          <a:ln>
            <a:noFill/>
          </a:ln>
        </p:spPr>
        <p:txBody>
          <a:bodyPr spcFirstLastPara="1" wrap="square" lIns="68575" tIns="34275" rIns="68575" bIns="34275" anchor="t" anchorCtr="0">
            <a:noAutofit/>
          </a:bodyPr>
          <a:lstStyle/>
          <a:p>
            <a:pPr marL="254000" marR="0" lvl="0" indent="-254000" algn="l" rtl="0">
              <a:lnSpc>
                <a:spcPct val="100000"/>
              </a:lnSpc>
              <a:spcBef>
                <a:spcPts val="0"/>
              </a:spcBef>
              <a:spcAft>
                <a:spcPts val="0"/>
              </a:spcAft>
              <a:buClr>
                <a:schemeClr val="dk1"/>
              </a:buClr>
              <a:buSzPts val="2700"/>
              <a:buFont typeface="Arial"/>
              <a:buNone/>
            </a:pPr>
            <a:r>
              <a:rPr lang="ru" sz="2700" b="0" i="0" u="none" strike="noStrike" cap="none">
                <a:solidFill>
                  <a:schemeClr val="dk1"/>
                </a:solidFill>
                <a:latin typeface="Arial"/>
                <a:ea typeface="Arial"/>
                <a:cs typeface="Arial"/>
                <a:sym typeface="Arial"/>
              </a:rPr>
              <a:t>                                          ene</a:t>
            </a:r>
            <a:endParaRPr sz="11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75">
                                            <p:txEl>
                                              <p:pRg st="0" end="0"/>
                                            </p:txEl>
                                          </p:spTgt>
                                        </p:tgtEl>
                                        <p:attrNameLst>
                                          <p:attrName>style.visibility</p:attrName>
                                        </p:attrNameLst>
                                      </p:cBhvr>
                                      <p:to>
                                        <p:strVal val="visible"/>
                                      </p:to>
                                    </p:set>
                                    <p:animEffect transition="in" filter="fade">
                                      <p:cBhvr>
                                        <p:cTn id="7" dur="500"/>
                                        <p:tgtEl>
                                          <p:spTgt spid="15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1582"/>
        <p:cNvGrpSpPr/>
        <p:nvPr/>
      </p:nvGrpSpPr>
      <p:grpSpPr>
        <a:xfrm>
          <a:off x="0" y="0"/>
          <a:ext cx="0" cy="0"/>
          <a:chOff x="0" y="0"/>
          <a:chExt cx="0" cy="0"/>
        </a:xfrm>
      </p:grpSpPr>
      <p:sp>
        <p:nvSpPr>
          <p:cNvPr id="1583" name="Google Shape;1583;p87"/>
          <p:cNvSpPr/>
          <p:nvPr/>
        </p:nvSpPr>
        <p:spPr>
          <a:xfrm>
            <a:off x="1543050" y="3600450"/>
            <a:ext cx="6457950" cy="628650"/>
          </a:xfrm>
          <a:prstGeom prst="rect">
            <a:avLst/>
          </a:prstGeom>
          <a:noFill/>
          <a:ln>
            <a:noFill/>
          </a:ln>
        </p:spPr>
        <p:txBody>
          <a:bodyPr spcFirstLastPara="1" wrap="square" lIns="68575" tIns="34275" rIns="68575" bIns="34275" anchor="t" anchorCtr="0">
            <a:noAutofit/>
          </a:bodyPr>
          <a:lstStyle/>
          <a:p>
            <a:pPr marL="254000" marR="0" lvl="0" indent="-254000" algn="ctr" rtl="0">
              <a:lnSpc>
                <a:spcPct val="100000"/>
              </a:lnSpc>
              <a:spcBef>
                <a:spcPts val="0"/>
              </a:spcBef>
              <a:spcAft>
                <a:spcPts val="0"/>
              </a:spcAft>
              <a:buClr>
                <a:srgbClr val="0A05C5"/>
              </a:buClr>
              <a:buSzPts val="2700"/>
              <a:buFont typeface="Arial"/>
              <a:buNone/>
            </a:pPr>
            <a:r>
              <a:rPr lang="ru" sz="2700" b="0" i="0" u="none" strike="noStrike" cap="none">
                <a:solidFill>
                  <a:srgbClr val="0A05C5"/>
                </a:solidFill>
                <a:latin typeface="Arial"/>
                <a:ea typeface="Arial"/>
                <a:cs typeface="Arial"/>
                <a:sym typeface="Arial"/>
              </a:rPr>
              <a:t>assign numbers to each carbon</a:t>
            </a:r>
            <a:endParaRPr sz="1100" b="0" i="0" u="none" strike="noStrike" cap="none">
              <a:solidFill>
                <a:srgbClr val="000000"/>
              </a:solidFill>
              <a:latin typeface="Arial"/>
              <a:ea typeface="Arial"/>
              <a:cs typeface="Arial"/>
              <a:sym typeface="Arial"/>
            </a:endParaRPr>
          </a:p>
        </p:txBody>
      </p:sp>
      <p:pic>
        <p:nvPicPr>
          <p:cNvPr id="1584" name="Google Shape;1584;p87" descr="NAME3"/>
          <p:cNvPicPr preferRelativeResize="0"/>
          <p:nvPr/>
        </p:nvPicPr>
        <p:blipFill rotWithShape="1">
          <a:blip r:embed="rId3">
            <a:alphaModFix/>
          </a:blip>
          <a:srcRect/>
          <a:stretch/>
        </p:blipFill>
        <p:spPr>
          <a:xfrm>
            <a:off x="2228850" y="1714501"/>
            <a:ext cx="4057650" cy="1788319"/>
          </a:xfrm>
          <a:prstGeom prst="rect">
            <a:avLst/>
          </a:prstGeom>
          <a:noFill/>
          <a:ln>
            <a:noFill/>
          </a:ln>
        </p:spPr>
      </p:pic>
      <p:pic>
        <p:nvPicPr>
          <p:cNvPr id="1585" name="Google Shape;1585;p87" descr="NAME1"/>
          <p:cNvPicPr preferRelativeResize="0"/>
          <p:nvPr/>
        </p:nvPicPr>
        <p:blipFill rotWithShape="1">
          <a:blip r:embed="rId4">
            <a:alphaModFix/>
          </a:blip>
          <a:srcRect/>
          <a:stretch/>
        </p:blipFill>
        <p:spPr>
          <a:xfrm>
            <a:off x="2228850" y="1714501"/>
            <a:ext cx="4057650" cy="1788319"/>
          </a:xfrm>
          <a:prstGeom prst="rect">
            <a:avLst/>
          </a:prstGeom>
          <a:noFill/>
          <a:ln>
            <a:noFill/>
          </a:ln>
        </p:spPr>
      </p:pic>
      <p:sp>
        <p:nvSpPr>
          <p:cNvPr id="1586" name="Google Shape;1586;p87"/>
          <p:cNvSpPr/>
          <p:nvPr/>
        </p:nvSpPr>
        <p:spPr>
          <a:xfrm>
            <a:off x="3543300" y="1606154"/>
            <a:ext cx="2811066" cy="1185863"/>
          </a:xfrm>
          <a:custGeom>
            <a:avLst/>
            <a:gdLst/>
            <a:ahLst/>
            <a:cxnLst/>
            <a:rect l="l" t="t" r="r" b="b"/>
            <a:pathLst>
              <a:path w="2361" h="996" extrusionOk="0">
                <a:moveTo>
                  <a:pt x="0" y="48"/>
                </a:moveTo>
                <a:lnTo>
                  <a:pt x="570" y="53"/>
                </a:lnTo>
                <a:lnTo>
                  <a:pt x="570" y="561"/>
                </a:lnTo>
                <a:lnTo>
                  <a:pt x="1168" y="558"/>
                </a:lnTo>
                <a:lnTo>
                  <a:pt x="1168" y="5"/>
                </a:lnTo>
                <a:lnTo>
                  <a:pt x="2361" y="0"/>
                </a:lnTo>
                <a:lnTo>
                  <a:pt x="2361" y="474"/>
                </a:lnTo>
                <a:lnTo>
                  <a:pt x="1567" y="474"/>
                </a:lnTo>
                <a:lnTo>
                  <a:pt x="1567" y="995"/>
                </a:lnTo>
                <a:lnTo>
                  <a:pt x="0" y="996"/>
                </a:lnTo>
                <a:lnTo>
                  <a:pt x="0" y="48"/>
                </a:lnTo>
                <a:close/>
              </a:path>
            </a:pathLst>
          </a:custGeom>
          <a:noFill/>
          <a:ln w="38100"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1601"/>
        <p:cNvGrpSpPr/>
        <p:nvPr/>
      </p:nvGrpSpPr>
      <p:grpSpPr>
        <a:xfrm>
          <a:off x="0" y="0"/>
          <a:ext cx="0" cy="0"/>
          <a:chOff x="0" y="0"/>
          <a:chExt cx="0" cy="0"/>
        </a:xfrm>
      </p:grpSpPr>
      <p:pic>
        <p:nvPicPr>
          <p:cNvPr id="1602" name="Google Shape;1602;p89" descr="NAME3"/>
          <p:cNvPicPr preferRelativeResize="0"/>
          <p:nvPr/>
        </p:nvPicPr>
        <p:blipFill rotWithShape="1">
          <a:blip r:embed="rId3">
            <a:alphaModFix/>
          </a:blip>
          <a:srcRect/>
          <a:stretch/>
        </p:blipFill>
        <p:spPr>
          <a:xfrm>
            <a:off x="2228850" y="1714501"/>
            <a:ext cx="4057650" cy="1788319"/>
          </a:xfrm>
          <a:prstGeom prst="rect">
            <a:avLst/>
          </a:prstGeom>
          <a:noFill/>
          <a:ln>
            <a:noFill/>
          </a:ln>
        </p:spPr>
      </p:pic>
      <p:sp>
        <p:nvSpPr>
          <p:cNvPr id="1603" name="Google Shape;1603;p89"/>
          <p:cNvSpPr/>
          <p:nvPr/>
        </p:nvSpPr>
        <p:spPr>
          <a:xfrm>
            <a:off x="1543050" y="3600450"/>
            <a:ext cx="6457950" cy="628650"/>
          </a:xfrm>
          <a:prstGeom prst="rect">
            <a:avLst/>
          </a:prstGeom>
          <a:noFill/>
          <a:ln>
            <a:noFill/>
          </a:ln>
        </p:spPr>
        <p:txBody>
          <a:bodyPr spcFirstLastPara="1" wrap="square" lIns="68575" tIns="34275" rIns="68575" bIns="34275" anchor="t" anchorCtr="0">
            <a:noAutofit/>
          </a:bodyPr>
          <a:lstStyle/>
          <a:p>
            <a:pPr marL="254000" marR="0" lvl="0" indent="-254000" algn="ctr" rtl="0">
              <a:lnSpc>
                <a:spcPct val="100000"/>
              </a:lnSpc>
              <a:spcBef>
                <a:spcPts val="0"/>
              </a:spcBef>
              <a:spcAft>
                <a:spcPts val="0"/>
              </a:spcAft>
              <a:buClr>
                <a:srgbClr val="0804C0"/>
              </a:buClr>
              <a:buSzPts val="2700"/>
              <a:buFont typeface="Arial"/>
              <a:buNone/>
            </a:pPr>
            <a:r>
              <a:rPr lang="ru" sz="2700" b="0" i="0" u="none" strike="noStrike" cap="none">
                <a:solidFill>
                  <a:srgbClr val="0804C0"/>
                </a:solidFill>
                <a:latin typeface="Arial"/>
                <a:ea typeface="Arial"/>
                <a:cs typeface="Arial"/>
                <a:sym typeface="Arial"/>
              </a:rPr>
              <a:t>determine name for side chains</a:t>
            </a:r>
            <a:endParaRPr sz="1100" b="0" i="0" u="none" strike="noStrike" cap="none">
              <a:solidFill>
                <a:srgbClr val="000000"/>
              </a:solidFill>
              <a:latin typeface="Arial"/>
              <a:ea typeface="Arial"/>
              <a:cs typeface="Arial"/>
              <a:sym typeface="Arial"/>
            </a:endParaRPr>
          </a:p>
        </p:txBody>
      </p:sp>
      <p:pic>
        <p:nvPicPr>
          <p:cNvPr id="1604" name="Google Shape;1604;p89" descr="NAME1"/>
          <p:cNvPicPr preferRelativeResize="0"/>
          <p:nvPr/>
        </p:nvPicPr>
        <p:blipFill rotWithShape="1">
          <a:blip r:embed="rId4">
            <a:alphaModFix/>
          </a:blip>
          <a:srcRect/>
          <a:stretch/>
        </p:blipFill>
        <p:spPr>
          <a:xfrm>
            <a:off x="2228850" y="1714501"/>
            <a:ext cx="4057650" cy="1788319"/>
          </a:xfrm>
          <a:prstGeom prst="rect">
            <a:avLst/>
          </a:prstGeom>
          <a:noFill/>
          <a:ln>
            <a:noFill/>
          </a:ln>
        </p:spPr>
      </p:pic>
      <p:sp>
        <p:nvSpPr>
          <p:cNvPr id="1605" name="Google Shape;1605;p89"/>
          <p:cNvSpPr/>
          <p:nvPr/>
        </p:nvSpPr>
        <p:spPr>
          <a:xfrm>
            <a:off x="2114550" y="4171950"/>
            <a:ext cx="4743450" cy="628650"/>
          </a:xfrm>
          <a:prstGeom prst="rect">
            <a:avLst/>
          </a:prstGeom>
          <a:noFill/>
          <a:ln>
            <a:noFill/>
          </a:ln>
        </p:spPr>
        <p:txBody>
          <a:bodyPr spcFirstLastPara="1" wrap="square" lIns="68575" tIns="34275" rIns="68575" bIns="34275" anchor="t" anchorCtr="0">
            <a:noAutofit/>
          </a:bodyPr>
          <a:lstStyle/>
          <a:p>
            <a:pPr marL="254000" marR="0" lvl="0" indent="-254000" algn="l" rtl="0">
              <a:lnSpc>
                <a:spcPct val="100000"/>
              </a:lnSpc>
              <a:spcBef>
                <a:spcPts val="0"/>
              </a:spcBef>
              <a:spcAft>
                <a:spcPts val="0"/>
              </a:spcAft>
              <a:buClr>
                <a:schemeClr val="dk1"/>
              </a:buClr>
              <a:buSzPts val="2700"/>
              <a:buFont typeface="Arial"/>
              <a:buNone/>
            </a:pPr>
            <a:r>
              <a:rPr lang="ru" sz="2700" b="0" i="0" u="none" strike="noStrike" cap="none">
                <a:solidFill>
                  <a:schemeClr val="dk1"/>
                </a:solidFill>
                <a:latin typeface="Arial"/>
                <a:ea typeface="Arial"/>
                <a:cs typeface="Arial"/>
                <a:sym typeface="Arial"/>
              </a:rPr>
              <a:t>                                 1-hexene</a:t>
            </a:r>
            <a:endParaRPr sz="1100" b="0" i="0" u="none" strike="noStrike" cap="none">
              <a:solidFill>
                <a:srgbClr val="000000"/>
              </a:solidFill>
              <a:latin typeface="Arial"/>
              <a:ea typeface="Arial"/>
              <a:cs typeface="Arial"/>
              <a:sym typeface="Arial"/>
            </a:endParaRPr>
          </a:p>
        </p:txBody>
      </p:sp>
      <p:sp>
        <p:nvSpPr>
          <p:cNvPr id="1606" name="Google Shape;1606;p89"/>
          <p:cNvSpPr/>
          <p:nvPr/>
        </p:nvSpPr>
        <p:spPr>
          <a:xfrm>
            <a:off x="2114550" y="4171950"/>
            <a:ext cx="4743450" cy="628650"/>
          </a:xfrm>
          <a:prstGeom prst="rect">
            <a:avLst/>
          </a:prstGeom>
          <a:noFill/>
          <a:ln>
            <a:noFill/>
          </a:ln>
        </p:spPr>
        <p:txBody>
          <a:bodyPr spcFirstLastPara="1" wrap="square" lIns="68575" tIns="34275" rIns="68575" bIns="34275" anchor="t" anchorCtr="0">
            <a:noAutofit/>
          </a:bodyPr>
          <a:lstStyle/>
          <a:p>
            <a:pPr marL="254000" marR="0" lvl="0" indent="-254000" algn="l" rtl="0">
              <a:lnSpc>
                <a:spcPct val="100000"/>
              </a:lnSpc>
              <a:spcBef>
                <a:spcPts val="0"/>
              </a:spcBef>
              <a:spcAft>
                <a:spcPts val="0"/>
              </a:spcAft>
              <a:buClr>
                <a:srgbClr val="0804C0"/>
              </a:buClr>
              <a:buSzPts val="2700"/>
              <a:buFont typeface="Arial"/>
              <a:buNone/>
            </a:pPr>
            <a:r>
              <a:rPr lang="ru" sz="2700" b="0" i="0" u="none" strike="noStrike" cap="none">
                <a:solidFill>
                  <a:srgbClr val="0804C0"/>
                </a:solidFill>
                <a:latin typeface="Arial"/>
                <a:ea typeface="Arial"/>
                <a:cs typeface="Arial"/>
                <a:sym typeface="Arial"/>
              </a:rPr>
              <a:t>                                 </a:t>
            </a:r>
            <a:r>
              <a:rPr lang="ru" sz="2700" b="0" i="0" u="none" strike="noStrike" cap="none">
                <a:solidFill>
                  <a:schemeClr val="dk1"/>
                </a:solidFill>
                <a:latin typeface="Arial"/>
                <a:ea typeface="Arial"/>
                <a:cs typeface="Arial"/>
                <a:sym typeface="Arial"/>
              </a:rPr>
              <a:t>1-hexene</a:t>
            </a:r>
            <a:endParaRPr sz="2700" b="0" i="0" u="none" strike="noStrike" cap="none">
              <a:solidFill>
                <a:srgbClr val="0804C0"/>
              </a:solidFill>
              <a:latin typeface="Arial"/>
              <a:ea typeface="Arial"/>
              <a:cs typeface="Arial"/>
              <a:sym typeface="Arial"/>
            </a:endParaRPr>
          </a:p>
        </p:txBody>
      </p:sp>
      <p:sp>
        <p:nvSpPr>
          <p:cNvPr id="1607" name="Google Shape;1607;p89"/>
          <p:cNvSpPr/>
          <p:nvPr/>
        </p:nvSpPr>
        <p:spPr>
          <a:xfrm>
            <a:off x="3543300" y="1606154"/>
            <a:ext cx="2811066" cy="1185863"/>
          </a:xfrm>
          <a:custGeom>
            <a:avLst/>
            <a:gdLst/>
            <a:ahLst/>
            <a:cxnLst/>
            <a:rect l="l" t="t" r="r" b="b"/>
            <a:pathLst>
              <a:path w="2361" h="996" extrusionOk="0">
                <a:moveTo>
                  <a:pt x="0" y="48"/>
                </a:moveTo>
                <a:lnTo>
                  <a:pt x="570" y="53"/>
                </a:lnTo>
                <a:lnTo>
                  <a:pt x="570" y="561"/>
                </a:lnTo>
                <a:lnTo>
                  <a:pt x="1168" y="558"/>
                </a:lnTo>
                <a:lnTo>
                  <a:pt x="1168" y="5"/>
                </a:lnTo>
                <a:lnTo>
                  <a:pt x="2361" y="0"/>
                </a:lnTo>
                <a:lnTo>
                  <a:pt x="2361" y="474"/>
                </a:lnTo>
                <a:lnTo>
                  <a:pt x="1567" y="474"/>
                </a:lnTo>
                <a:lnTo>
                  <a:pt x="1567" y="995"/>
                </a:lnTo>
                <a:lnTo>
                  <a:pt x="0" y="996"/>
                </a:lnTo>
                <a:lnTo>
                  <a:pt x="0" y="48"/>
                </a:lnTo>
                <a:close/>
              </a:path>
            </a:pathLst>
          </a:custGeom>
          <a:noFill/>
          <a:ln w="38100"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08" name="Google Shape;1608;p89"/>
          <p:cNvSpPr txBox="1"/>
          <p:nvPr/>
        </p:nvSpPr>
        <p:spPr>
          <a:xfrm>
            <a:off x="2171700" y="2000250"/>
            <a:ext cx="1028700" cy="434579"/>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800000"/>
              </a:buClr>
              <a:buSzPts val="2400"/>
              <a:buFont typeface="Arial"/>
              <a:buNone/>
            </a:pPr>
            <a:r>
              <a:rPr lang="ru" sz="2400" b="0" i="0" u="none" strike="noStrike" cap="none">
                <a:solidFill>
                  <a:srgbClr val="800000"/>
                </a:solidFill>
                <a:latin typeface="Times New Roman"/>
                <a:ea typeface="Times New Roman"/>
                <a:cs typeface="Times New Roman"/>
                <a:sym typeface="Times New Roman"/>
              </a:rPr>
              <a:t>ethyl</a:t>
            </a:r>
            <a:endParaRPr sz="1100" b="0" i="0" u="none" strike="noStrike" cap="none">
              <a:solidFill>
                <a:srgbClr val="000000"/>
              </a:solidFill>
              <a:latin typeface="Arial"/>
              <a:ea typeface="Arial"/>
              <a:cs typeface="Arial"/>
              <a:sym typeface="Arial"/>
            </a:endParaRPr>
          </a:p>
        </p:txBody>
      </p:sp>
      <p:sp>
        <p:nvSpPr>
          <p:cNvPr id="1609" name="Google Shape;1609;p89"/>
          <p:cNvSpPr txBox="1"/>
          <p:nvPr/>
        </p:nvSpPr>
        <p:spPr>
          <a:xfrm>
            <a:off x="5829300" y="2628900"/>
            <a:ext cx="1028700" cy="434579"/>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800000"/>
              </a:buClr>
              <a:buSzPts val="2400"/>
              <a:buFont typeface="Arial"/>
              <a:buNone/>
            </a:pPr>
            <a:r>
              <a:rPr lang="ru" sz="2400" b="0" i="0" u="none" strike="noStrike" cap="none">
                <a:solidFill>
                  <a:srgbClr val="800000"/>
                </a:solidFill>
                <a:latin typeface="Times New Roman"/>
                <a:ea typeface="Times New Roman"/>
                <a:cs typeface="Times New Roman"/>
                <a:sym typeface="Times New Roman"/>
              </a:rPr>
              <a:t>methyl</a:t>
            </a:r>
            <a:endParaRPr sz="1100" b="0" i="0" u="none" strike="noStrike" cap="none">
              <a:solidFill>
                <a:srgbClr val="000000"/>
              </a:solidFill>
              <a:latin typeface="Arial"/>
              <a:ea typeface="Arial"/>
              <a:cs typeface="Arial"/>
              <a:sym typeface="Arial"/>
            </a:endParaRPr>
          </a:p>
        </p:txBody>
      </p:sp>
      <p:sp>
        <p:nvSpPr>
          <p:cNvPr id="1610" name="Google Shape;1610;p89"/>
          <p:cNvSpPr txBox="1"/>
          <p:nvPr/>
        </p:nvSpPr>
        <p:spPr>
          <a:xfrm>
            <a:off x="5543550" y="3200400"/>
            <a:ext cx="1028700" cy="434579"/>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800000"/>
              </a:buClr>
              <a:buSzPts val="2400"/>
              <a:buFont typeface="Arial"/>
              <a:buNone/>
            </a:pPr>
            <a:r>
              <a:rPr lang="ru" sz="2400" b="0" i="0" u="none" strike="noStrike" cap="none">
                <a:solidFill>
                  <a:srgbClr val="800000"/>
                </a:solidFill>
                <a:latin typeface="Times New Roman"/>
                <a:ea typeface="Times New Roman"/>
                <a:cs typeface="Times New Roman"/>
                <a:sym typeface="Times New Roman"/>
              </a:rPr>
              <a:t>methyl</a:t>
            </a:r>
            <a:endParaRPr sz="11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03"/>
                                        </p:tgtEl>
                                        <p:attrNameLst>
                                          <p:attrName>style.visibility</p:attrName>
                                        </p:attrNameLst>
                                      </p:cBhvr>
                                      <p:to>
                                        <p:strVal val="visible"/>
                                      </p:to>
                                    </p:set>
                                    <p:animEffect transition="in" filter="fade">
                                      <p:cBhvr>
                                        <p:cTn id="7" dur="500"/>
                                        <p:tgtEl>
                                          <p:spTgt spid="1603"/>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608"/>
                                        </p:tgtEl>
                                        <p:attrNameLst>
                                          <p:attrName>style.visibility</p:attrName>
                                        </p:attrNameLst>
                                      </p:cBhvr>
                                      <p:to>
                                        <p:strVal val="visible"/>
                                      </p:to>
                                    </p:set>
                                    <p:anim calcmode="lin" valueType="num">
                                      <p:cBhvr additive="base">
                                        <p:cTn id="12" dur="500"/>
                                        <p:tgtEl>
                                          <p:spTgt spid="1608"/>
                                        </p:tgtEl>
                                        <p:attrNameLst>
                                          <p:attrName>ppt_w</p:attrName>
                                        </p:attrNameLst>
                                      </p:cBhvr>
                                      <p:tavLst>
                                        <p:tav tm="0">
                                          <p:val>
                                            <p:strVal val="0"/>
                                          </p:val>
                                        </p:tav>
                                        <p:tav tm="100000">
                                          <p:val>
                                            <p:strVal val="#ppt_w"/>
                                          </p:val>
                                        </p:tav>
                                      </p:tavLst>
                                    </p:anim>
                                    <p:anim calcmode="lin" valueType="num">
                                      <p:cBhvr additive="base">
                                        <p:cTn id="13" dur="500"/>
                                        <p:tgtEl>
                                          <p:spTgt spid="1608"/>
                                        </p:tgtEl>
                                        <p:attrNameLst>
                                          <p:attrName>ppt_h</p:attrName>
                                        </p:attrNameLst>
                                      </p:cBhvr>
                                      <p:tavLst>
                                        <p:tav tm="0">
                                          <p:val>
                                            <p:str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1609"/>
                                        </p:tgtEl>
                                        <p:attrNameLst>
                                          <p:attrName>style.visibility</p:attrName>
                                        </p:attrNameLst>
                                      </p:cBhvr>
                                      <p:to>
                                        <p:strVal val="visible"/>
                                      </p:to>
                                    </p:set>
                                    <p:anim calcmode="lin" valueType="num">
                                      <p:cBhvr additive="base">
                                        <p:cTn id="18" dur="500"/>
                                        <p:tgtEl>
                                          <p:spTgt spid="1609"/>
                                        </p:tgtEl>
                                        <p:attrNameLst>
                                          <p:attrName>ppt_w</p:attrName>
                                        </p:attrNameLst>
                                      </p:cBhvr>
                                      <p:tavLst>
                                        <p:tav tm="0">
                                          <p:val>
                                            <p:strVal val="0"/>
                                          </p:val>
                                        </p:tav>
                                        <p:tav tm="100000">
                                          <p:val>
                                            <p:strVal val="#ppt_w"/>
                                          </p:val>
                                        </p:tav>
                                      </p:tavLst>
                                    </p:anim>
                                    <p:anim calcmode="lin" valueType="num">
                                      <p:cBhvr additive="base">
                                        <p:cTn id="19" dur="500"/>
                                        <p:tgtEl>
                                          <p:spTgt spid="1609"/>
                                        </p:tgtEl>
                                        <p:attrNameLst>
                                          <p:attrName>ppt_h</p:attrName>
                                        </p:attrNameLst>
                                      </p:cBhvr>
                                      <p:tavLst>
                                        <p:tav tm="0">
                                          <p:val>
                                            <p:str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1610"/>
                                        </p:tgtEl>
                                        <p:attrNameLst>
                                          <p:attrName>style.visibility</p:attrName>
                                        </p:attrNameLst>
                                      </p:cBhvr>
                                      <p:to>
                                        <p:strVal val="visible"/>
                                      </p:to>
                                    </p:set>
                                    <p:anim calcmode="lin" valueType="num">
                                      <p:cBhvr additive="base">
                                        <p:cTn id="24" dur="500"/>
                                        <p:tgtEl>
                                          <p:spTgt spid="1610"/>
                                        </p:tgtEl>
                                        <p:attrNameLst>
                                          <p:attrName>ppt_w</p:attrName>
                                        </p:attrNameLst>
                                      </p:cBhvr>
                                      <p:tavLst>
                                        <p:tav tm="0">
                                          <p:val>
                                            <p:strVal val="0"/>
                                          </p:val>
                                        </p:tav>
                                        <p:tav tm="100000">
                                          <p:val>
                                            <p:strVal val="#ppt_w"/>
                                          </p:val>
                                        </p:tav>
                                      </p:tavLst>
                                    </p:anim>
                                    <p:anim calcmode="lin" valueType="num">
                                      <p:cBhvr additive="base">
                                        <p:cTn id="25" dur="500"/>
                                        <p:tgtEl>
                                          <p:spTgt spid="161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1651"/>
        <p:cNvGrpSpPr/>
        <p:nvPr/>
      </p:nvGrpSpPr>
      <p:grpSpPr>
        <a:xfrm>
          <a:off x="0" y="0"/>
          <a:ext cx="0" cy="0"/>
          <a:chOff x="0" y="0"/>
          <a:chExt cx="0" cy="0"/>
        </a:xfrm>
      </p:grpSpPr>
      <p:sp>
        <p:nvSpPr>
          <p:cNvPr id="1652" name="Google Shape;1652;p93"/>
          <p:cNvSpPr/>
          <p:nvPr/>
        </p:nvSpPr>
        <p:spPr>
          <a:xfrm>
            <a:off x="1143000" y="0"/>
            <a:ext cx="3028950" cy="1485900"/>
          </a:xfrm>
          <a:prstGeom prst="rect">
            <a:avLst/>
          </a:prstGeom>
          <a:noFill/>
          <a:ln w="19050"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653" name="Google Shape;1653;p93"/>
          <p:cNvSpPr/>
          <p:nvPr/>
        </p:nvSpPr>
        <p:spPr>
          <a:xfrm>
            <a:off x="1143000" y="3086100"/>
            <a:ext cx="6858000" cy="2057400"/>
          </a:xfrm>
          <a:prstGeom prst="rect">
            <a:avLst/>
          </a:prstGeom>
          <a:noFill/>
          <a:ln w="19050"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654" name="Google Shape;1654;p93"/>
          <p:cNvSpPr/>
          <p:nvPr/>
        </p:nvSpPr>
        <p:spPr>
          <a:xfrm>
            <a:off x="1143000" y="1485900"/>
            <a:ext cx="3028950" cy="1600200"/>
          </a:xfrm>
          <a:prstGeom prst="rect">
            <a:avLst/>
          </a:prstGeom>
          <a:noFill/>
          <a:ln w="19050"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pic>
        <p:nvPicPr>
          <p:cNvPr id="1657" name="Google Shape;1657;p93" descr="Q3a"/>
          <p:cNvPicPr preferRelativeResize="0">
            <a:picLocks noGrp="1"/>
          </p:cNvPicPr>
          <p:nvPr>
            <p:ph type="body" idx="1"/>
          </p:nvPr>
        </p:nvPicPr>
        <p:blipFill rotWithShape="1">
          <a:blip r:embed="rId3">
            <a:alphaModFix/>
          </a:blip>
          <a:srcRect/>
          <a:stretch/>
        </p:blipFill>
        <p:spPr>
          <a:xfrm>
            <a:off x="1385888" y="303610"/>
            <a:ext cx="2430066" cy="477440"/>
          </a:xfrm>
          <a:prstGeom prst="rect">
            <a:avLst/>
          </a:prstGeom>
          <a:noFill/>
          <a:ln>
            <a:noFill/>
          </a:ln>
        </p:spPr>
      </p:pic>
      <p:pic>
        <p:nvPicPr>
          <p:cNvPr id="1658" name="Google Shape;1658;p93" descr="Q3b"/>
          <p:cNvPicPr preferRelativeResize="0">
            <a:picLocks noGrp="1"/>
          </p:cNvPicPr>
          <p:nvPr>
            <p:ph type="body" idx="2"/>
          </p:nvPr>
        </p:nvPicPr>
        <p:blipFill rotWithShape="1">
          <a:blip r:embed="rId4">
            <a:alphaModFix/>
          </a:blip>
          <a:srcRect/>
          <a:stretch/>
        </p:blipFill>
        <p:spPr>
          <a:xfrm>
            <a:off x="1196578" y="1860948"/>
            <a:ext cx="2943225" cy="440531"/>
          </a:xfrm>
          <a:prstGeom prst="rect">
            <a:avLst/>
          </a:prstGeom>
          <a:noFill/>
          <a:ln>
            <a:noFill/>
          </a:ln>
        </p:spPr>
      </p:pic>
      <p:pic>
        <p:nvPicPr>
          <p:cNvPr id="1659" name="Google Shape;1659;p93" descr="Q3c"/>
          <p:cNvPicPr preferRelativeResize="0"/>
          <p:nvPr/>
        </p:nvPicPr>
        <p:blipFill rotWithShape="1">
          <a:blip r:embed="rId5">
            <a:alphaModFix/>
          </a:blip>
          <a:srcRect/>
          <a:stretch/>
        </p:blipFill>
        <p:spPr>
          <a:xfrm>
            <a:off x="4301729" y="411957"/>
            <a:ext cx="3402806" cy="1041797"/>
          </a:xfrm>
          <a:prstGeom prst="rect">
            <a:avLst/>
          </a:prstGeom>
          <a:noFill/>
          <a:ln>
            <a:noFill/>
          </a:ln>
        </p:spPr>
      </p:pic>
      <p:sp>
        <p:nvSpPr>
          <p:cNvPr id="1661" name="Google Shape;1661;p93"/>
          <p:cNvSpPr/>
          <p:nvPr/>
        </p:nvSpPr>
        <p:spPr>
          <a:xfrm>
            <a:off x="3314700" y="3771900"/>
            <a:ext cx="457200" cy="1143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57"/>
                                        </p:tgtEl>
                                        <p:attrNameLst>
                                          <p:attrName>style.visibility</p:attrName>
                                        </p:attrNameLst>
                                      </p:cBhvr>
                                      <p:to>
                                        <p:strVal val="visible"/>
                                      </p:to>
                                    </p:set>
                                    <p:animEffect transition="in" filter="fade">
                                      <p:cBhvr>
                                        <p:cTn id="7" dur="1822"/>
                                        <p:tgtEl>
                                          <p:spTgt spid="165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58"/>
                                        </p:tgtEl>
                                        <p:attrNameLst>
                                          <p:attrName>style.visibility</p:attrName>
                                        </p:attrNameLst>
                                      </p:cBhvr>
                                      <p:to>
                                        <p:strVal val="visible"/>
                                      </p:to>
                                    </p:set>
                                    <p:animEffect transition="in" filter="fade">
                                      <p:cBhvr>
                                        <p:cTn id="12" dur="1822"/>
                                        <p:tgtEl>
                                          <p:spTgt spid="165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59"/>
                                        </p:tgtEl>
                                        <p:attrNameLst>
                                          <p:attrName>style.visibility</p:attrName>
                                        </p:attrNameLst>
                                      </p:cBhvr>
                                      <p:to>
                                        <p:strVal val="visible"/>
                                      </p:to>
                                    </p:set>
                                    <p:animEffect transition="in" filter="fade">
                                      <p:cBhvr>
                                        <p:cTn id="17" dur="1822"/>
                                        <p:tgtEl>
                                          <p:spTgt spid="16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9"/>
          <p:cNvSpPr txBox="1">
            <a:spLocks noGrp="1"/>
          </p:cNvSpPr>
          <p:nvPr>
            <p:ph type="title"/>
          </p:nvPr>
        </p:nvSpPr>
        <p:spPr>
          <a:xfrm>
            <a:off x="1771650" y="171450"/>
            <a:ext cx="6229200" cy="8574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2700"/>
              <a:buFont typeface="Calibri"/>
              <a:buNone/>
            </a:pPr>
            <a:r>
              <a:rPr lang="ru" sz="2400">
                <a:latin typeface="Arial"/>
                <a:ea typeface="Arial"/>
                <a:cs typeface="Arial"/>
                <a:sym typeface="Arial"/>
              </a:rPr>
              <a:t>Important Differences Between Organic and Inorganic Compounds</a:t>
            </a:r>
            <a:endParaRPr sz="2400">
              <a:latin typeface="Arial"/>
              <a:ea typeface="Arial"/>
              <a:cs typeface="Arial"/>
              <a:sym typeface="Arial"/>
            </a:endParaRPr>
          </a:p>
        </p:txBody>
      </p:sp>
      <p:sp>
        <p:nvSpPr>
          <p:cNvPr id="303" name="Google Shape;303;p9"/>
          <p:cNvSpPr/>
          <p:nvPr/>
        </p:nvSpPr>
        <p:spPr>
          <a:xfrm>
            <a:off x="2343150" y="1371600"/>
            <a:ext cx="5372100" cy="3486000"/>
          </a:xfrm>
          <a:prstGeom prst="rect">
            <a:avLst/>
          </a:prstGeom>
          <a:noFill/>
          <a:ln>
            <a:noFill/>
          </a:ln>
        </p:spPr>
        <p:txBody>
          <a:bodyPr spcFirstLastPara="1" wrap="square" lIns="69050" tIns="34525" rIns="69050" bIns="34525" anchor="t" anchorCtr="0">
            <a:noAutofit/>
          </a:bodyPr>
          <a:lstStyle/>
          <a:p>
            <a:pPr marL="254000" marR="0" lvl="0" indent="-254000" algn="l" rtl="0">
              <a:lnSpc>
                <a:spcPct val="80000"/>
              </a:lnSpc>
              <a:spcBef>
                <a:spcPts val="0"/>
              </a:spcBef>
              <a:spcAft>
                <a:spcPts val="0"/>
              </a:spcAft>
              <a:buClr>
                <a:schemeClr val="accent2"/>
              </a:buClr>
              <a:buSzPts val="2400"/>
              <a:buFont typeface="Times New Roman"/>
              <a:buChar char="•"/>
            </a:pPr>
            <a:r>
              <a:rPr lang="ru" sz="2400" b="0" i="0" u="none" strike="noStrike" cap="none">
                <a:solidFill>
                  <a:schemeClr val="dk1"/>
                </a:solidFill>
                <a:latin typeface="Times New Roman"/>
                <a:ea typeface="Times New Roman"/>
                <a:cs typeface="Times New Roman"/>
                <a:sym typeface="Times New Roman"/>
              </a:rPr>
              <a:t>Melting Point &amp; Boiling Point</a:t>
            </a:r>
            <a:endParaRPr sz="1100" b="0" i="0" u="none" strike="noStrike" cap="none">
              <a:solidFill>
                <a:srgbClr val="000000"/>
              </a:solidFill>
              <a:latin typeface="Arial"/>
              <a:ea typeface="Arial"/>
              <a:cs typeface="Arial"/>
              <a:sym typeface="Arial"/>
            </a:endParaRPr>
          </a:p>
          <a:p>
            <a:pPr marL="660400" marR="0" lvl="1" indent="-133350" algn="l" rtl="0">
              <a:lnSpc>
                <a:spcPct val="80000"/>
              </a:lnSpc>
              <a:spcBef>
                <a:spcPts val="400"/>
              </a:spcBef>
              <a:spcAft>
                <a:spcPts val="0"/>
              </a:spcAft>
              <a:buClr>
                <a:schemeClr val="accent2"/>
              </a:buClr>
              <a:buSzPts val="2100"/>
              <a:buFont typeface="Times New Roman"/>
              <a:buChar char="–"/>
            </a:pPr>
            <a:r>
              <a:rPr lang="ru" sz="2100" b="0" i="0" u="none" strike="noStrike" cap="none">
                <a:solidFill>
                  <a:schemeClr val="dk1"/>
                </a:solidFill>
                <a:latin typeface="Times New Roman"/>
                <a:ea typeface="Times New Roman"/>
                <a:cs typeface="Times New Roman"/>
                <a:sym typeface="Times New Roman"/>
              </a:rPr>
              <a:t>Organics have covalent bonds</a:t>
            </a:r>
            <a:endParaRPr sz="1100" b="0" i="0" u="none" strike="noStrike" cap="none">
              <a:solidFill>
                <a:srgbClr val="000000"/>
              </a:solidFill>
              <a:latin typeface="Arial"/>
              <a:ea typeface="Arial"/>
              <a:cs typeface="Arial"/>
              <a:sym typeface="Arial"/>
            </a:endParaRPr>
          </a:p>
          <a:p>
            <a:pPr marL="1092200" marR="0" lvl="2" indent="-342900" algn="l" rtl="0">
              <a:lnSpc>
                <a:spcPct val="80000"/>
              </a:lnSpc>
              <a:spcBef>
                <a:spcPts val="400"/>
              </a:spcBef>
              <a:spcAft>
                <a:spcPts val="0"/>
              </a:spcAft>
              <a:buClr>
                <a:schemeClr val="accent2"/>
              </a:buClr>
              <a:buSzPts val="1800"/>
              <a:buFont typeface="Times New Roman"/>
              <a:buChar char="•"/>
            </a:pPr>
            <a:r>
              <a:rPr lang="ru" sz="1800" b="0" i="0" u="none" strike="noStrike" cap="none">
                <a:solidFill>
                  <a:schemeClr val="dk1"/>
                </a:solidFill>
                <a:latin typeface="Times New Roman"/>
                <a:ea typeface="Times New Roman"/>
                <a:cs typeface="Times New Roman"/>
                <a:sym typeface="Times New Roman"/>
              </a:rPr>
              <a:t>Intermolecular forces broken fairly easily</a:t>
            </a:r>
            <a:endParaRPr sz="1100" b="0" i="0" u="none" strike="noStrike" cap="none">
              <a:solidFill>
                <a:srgbClr val="000000"/>
              </a:solidFill>
              <a:latin typeface="Arial"/>
              <a:ea typeface="Arial"/>
              <a:cs typeface="Arial"/>
              <a:sym typeface="Arial"/>
            </a:endParaRPr>
          </a:p>
          <a:p>
            <a:pPr marL="660400" marR="0" lvl="1" indent="-133350" algn="l" rtl="0">
              <a:lnSpc>
                <a:spcPct val="80000"/>
              </a:lnSpc>
              <a:spcBef>
                <a:spcPts val="400"/>
              </a:spcBef>
              <a:spcAft>
                <a:spcPts val="0"/>
              </a:spcAft>
              <a:buClr>
                <a:schemeClr val="accent2"/>
              </a:buClr>
              <a:buSzPts val="2100"/>
              <a:buFont typeface="Times New Roman"/>
              <a:buChar char="–"/>
            </a:pPr>
            <a:r>
              <a:rPr lang="ru" sz="2100" b="0" i="0" u="none" strike="noStrike" cap="none">
                <a:solidFill>
                  <a:schemeClr val="dk1"/>
                </a:solidFill>
                <a:latin typeface="Times New Roman"/>
                <a:ea typeface="Times New Roman"/>
                <a:cs typeface="Times New Roman"/>
                <a:sym typeface="Times New Roman"/>
              </a:rPr>
              <a:t>Inorganics usually have ionic bonds</a:t>
            </a:r>
            <a:endParaRPr sz="1100" b="0" i="0" u="none" strike="noStrike" cap="none">
              <a:solidFill>
                <a:srgbClr val="000000"/>
              </a:solidFill>
              <a:latin typeface="Arial"/>
              <a:ea typeface="Arial"/>
              <a:cs typeface="Arial"/>
              <a:sym typeface="Arial"/>
            </a:endParaRPr>
          </a:p>
          <a:p>
            <a:pPr marL="1092200" marR="0" lvl="2" indent="-342900" algn="l" rtl="0">
              <a:lnSpc>
                <a:spcPct val="80000"/>
              </a:lnSpc>
              <a:spcBef>
                <a:spcPts val="400"/>
              </a:spcBef>
              <a:spcAft>
                <a:spcPts val="0"/>
              </a:spcAft>
              <a:buClr>
                <a:schemeClr val="accent2"/>
              </a:buClr>
              <a:buSzPts val="1800"/>
              <a:buFont typeface="Times New Roman"/>
              <a:buChar char="•"/>
            </a:pPr>
            <a:r>
              <a:rPr lang="ru" sz="1800" b="0" i="0" u="none" strike="noStrike" cap="none">
                <a:solidFill>
                  <a:schemeClr val="dk1"/>
                </a:solidFill>
                <a:latin typeface="Times New Roman"/>
                <a:ea typeface="Times New Roman"/>
                <a:cs typeface="Times New Roman"/>
                <a:sym typeface="Times New Roman"/>
              </a:rPr>
              <a:t>Ionic bonds require more energy to break</a:t>
            </a:r>
            <a:endParaRPr sz="1100" b="0" i="0" u="none" strike="noStrike" cap="none">
              <a:solidFill>
                <a:srgbClr val="000000"/>
              </a:solidFill>
              <a:latin typeface="Arial"/>
              <a:ea typeface="Arial"/>
              <a:cs typeface="Arial"/>
              <a:sym typeface="Arial"/>
            </a:endParaRPr>
          </a:p>
          <a:p>
            <a:pPr marL="254000" marR="0" lvl="0" indent="-254000" algn="l" rtl="0">
              <a:lnSpc>
                <a:spcPct val="80000"/>
              </a:lnSpc>
              <a:spcBef>
                <a:spcPts val="500"/>
              </a:spcBef>
              <a:spcAft>
                <a:spcPts val="0"/>
              </a:spcAft>
              <a:buClr>
                <a:schemeClr val="accent2"/>
              </a:buClr>
              <a:buSzPts val="2400"/>
              <a:buFont typeface="Times New Roman"/>
              <a:buChar char="•"/>
            </a:pPr>
            <a:r>
              <a:rPr lang="ru" sz="2400" b="0" i="0" u="none" strike="noStrike" cap="none">
                <a:solidFill>
                  <a:schemeClr val="dk1"/>
                </a:solidFill>
                <a:latin typeface="Times New Roman"/>
                <a:ea typeface="Times New Roman"/>
                <a:cs typeface="Times New Roman"/>
                <a:sym typeface="Times New Roman"/>
              </a:rPr>
              <a:t>Water Solubility</a:t>
            </a:r>
            <a:endParaRPr sz="1100" b="0" i="0" u="none" strike="noStrike" cap="none">
              <a:solidFill>
                <a:srgbClr val="000000"/>
              </a:solidFill>
              <a:latin typeface="Arial"/>
              <a:ea typeface="Arial"/>
              <a:cs typeface="Arial"/>
              <a:sym typeface="Arial"/>
            </a:endParaRPr>
          </a:p>
          <a:p>
            <a:pPr marL="660400" marR="0" lvl="1" indent="-133350" algn="l" rtl="0">
              <a:lnSpc>
                <a:spcPct val="80000"/>
              </a:lnSpc>
              <a:spcBef>
                <a:spcPts val="400"/>
              </a:spcBef>
              <a:spcAft>
                <a:spcPts val="0"/>
              </a:spcAft>
              <a:buClr>
                <a:schemeClr val="accent2"/>
              </a:buClr>
              <a:buSzPts val="2100"/>
              <a:buFont typeface="Times New Roman"/>
              <a:buChar char="–"/>
            </a:pPr>
            <a:r>
              <a:rPr lang="ru" sz="2100" b="0" i="0" u="none" strike="noStrike" cap="none">
                <a:solidFill>
                  <a:schemeClr val="dk1"/>
                </a:solidFill>
                <a:latin typeface="Times New Roman"/>
                <a:ea typeface="Times New Roman"/>
                <a:cs typeface="Times New Roman"/>
                <a:sym typeface="Times New Roman"/>
              </a:rPr>
              <a:t>Organics</a:t>
            </a:r>
            <a:endParaRPr sz="1100" b="0" i="0" u="none" strike="noStrike" cap="none">
              <a:solidFill>
                <a:srgbClr val="000000"/>
              </a:solidFill>
              <a:latin typeface="Arial"/>
              <a:ea typeface="Arial"/>
              <a:cs typeface="Arial"/>
              <a:sym typeface="Arial"/>
            </a:endParaRPr>
          </a:p>
          <a:p>
            <a:pPr marL="1092200" marR="0" lvl="2" indent="-342900" algn="l" rtl="0">
              <a:lnSpc>
                <a:spcPct val="80000"/>
              </a:lnSpc>
              <a:spcBef>
                <a:spcPts val="400"/>
              </a:spcBef>
              <a:spcAft>
                <a:spcPts val="0"/>
              </a:spcAft>
              <a:buClr>
                <a:schemeClr val="accent2"/>
              </a:buClr>
              <a:buSzPts val="1800"/>
              <a:buFont typeface="Times New Roman"/>
              <a:buChar char="•"/>
            </a:pPr>
            <a:r>
              <a:rPr lang="ru" sz="1800" b="0" i="0" u="none" strike="noStrike" cap="none">
                <a:solidFill>
                  <a:schemeClr val="dk1"/>
                </a:solidFill>
                <a:latin typeface="Times New Roman"/>
                <a:ea typeface="Times New Roman"/>
                <a:cs typeface="Times New Roman"/>
                <a:sym typeface="Times New Roman"/>
              </a:rPr>
              <a:t>Nonpolar, water insoluble</a:t>
            </a:r>
            <a:endParaRPr sz="1100" b="0" i="0" u="none" strike="noStrike" cap="none">
              <a:solidFill>
                <a:srgbClr val="000000"/>
              </a:solidFill>
              <a:latin typeface="Arial"/>
              <a:ea typeface="Arial"/>
              <a:cs typeface="Arial"/>
              <a:sym typeface="Arial"/>
            </a:endParaRPr>
          </a:p>
          <a:p>
            <a:pPr marL="660400" marR="0" lvl="1" indent="-133350" algn="l" rtl="0">
              <a:lnSpc>
                <a:spcPct val="80000"/>
              </a:lnSpc>
              <a:spcBef>
                <a:spcPts val="400"/>
              </a:spcBef>
              <a:spcAft>
                <a:spcPts val="0"/>
              </a:spcAft>
              <a:buClr>
                <a:schemeClr val="accent2"/>
              </a:buClr>
              <a:buSzPts val="2100"/>
              <a:buFont typeface="Times New Roman"/>
              <a:buChar char="–"/>
            </a:pPr>
            <a:r>
              <a:rPr lang="ru" sz="2100" b="0" i="0" u="none" strike="noStrike" cap="none">
                <a:solidFill>
                  <a:schemeClr val="dk1"/>
                </a:solidFill>
                <a:latin typeface="Times New Roman"/>
                <a:ea typeface="Times New Roman"/>
                <a:cs typeface="Times New Roman"/>
                <a:sym typeface="Times New Roman"/>
              </a:rPr>
              <a:t>Inorganics</a:t>
            </a:r>
            <a:endParaRPr sz="1100" b="0" i="0" u="none" strike="noStrike" cap="none">
              <a:solidFill>
                <a:srgbClr val="000000"/>
              </a:solidFill>
              <a:latin typeface="Arial"/>
              <a:ea typeface="Arial"/>
              <a:cs typeface="Arial"/>
              <a:sym typeface="Arial"/>
            </a:endParaRPr>
          </a:p>
          <a:p>
            <a:pPr marL="1092200" marR="0" lvl="2" indent="-342900" algn="l" rtl="0">
              <a:lnSpc>
                <a:spcPct val="80000"/>
              </a:lnSpc>
              <a:spcBef>
                <a:spcPts val="400"/>
              </a:spcBef>
              <a:spcAft>
                <a:spcPts val="0"/>
              </a:spcAft>
              <a:buClr>
                <a:schemeClr val="accent2"/>
              </a:buClr>
              <a:buSzPts val="1800"/>
              <a:buFont typeface="Times New Roman"/>
              <a:buChar char="•"/>
            </a:pPr>
            <a:r>
              <a:rPr lang="ru" sz="1800" b="0" i="0" u="none" strike="noStrike" cap="none">
                <a:solidFill>
                  <a:schemeClr val="dk1"/>
                </a:solidFill>
                <a:latin typeface="Times New Roman"/>
                <a:ea typeface="Times New Roman"/>
                <a:cs typeface="Times New Roman"/>
                <a:sym typeface="Times New Roman"/>
              </a:rPr>
              <a:t>Water-soluble, readily dissociate</a:t>
            </a:r>
            <a:endParaRPr sz="11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0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0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1666"/>
        <p:cNvGrpSpPr/>
        <p:nvPr/>
      </p:nvGrpSpPr>
      <p:grpSpPr>
        <a:xfrm>
          <a:off x="0" y="0"/>
          <a:ext cx="0" cy="0"/>
          <a:chOff x="0" y="0"/>
          <a:chExt cx="0" cy="0"/>
        </a:xfrm>
      </p:grpSpPr>
      <p:sp>
        <p:nvSpPr>
          <p:cNvPr id="1667" name="Google Shape;1667;p94"/>
          <p:cNvSpPr/>
          <p:nvPr/>
        </p:nvSpPr>
        <p:spPr>
          <a:xfrm>
            <a:off x="1143000" y="0"/>
            <a:ext cx="6858000" cy="2625328"/>
          </a:xfrm>
          <a:prstGeom prst="rect">
            <a:avLst/>
          </a:prstGeom>
          <a:noFill/>
          <a:ln w="19050"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668" name="Google Shape;1668;p94"/>
          <p:cNvSpPr/>
          <p:nvPr/>
        </p:nvSpPr>
        <p:spPr>
          <a:xfrm>
            <a:off x="1143000" y="2625328"/>
            <a:ext cx="6858000" cy="2518172"/>
          </a:xfrm>
          <a:prstGeom prst="rect">
            <a:avLst/>
          </a:prstGeom>
          <a:noFill/>
          <a:ln w="19050"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pic>
        <p:nvPicPr>
          <p:cNvPr id="1672" name="Google Shape;1672;p94" descr="Q5a"/>
          <p:cNvPicPr preferRelativeResize="0">
            <a:picLocks noGrp="1"/>
          </p:cNvPicPr>
          <p:nvPr>
            <p:ph type="body" idx="1"/>
          </p:nvPr>
        </p:nvPicPr>
        <p:blipFill rotWithShape="1">
          <a:blip r:embed="rId3">
            <a:alphaModFix/>
          </a:blip>
          <a:srcRect/>
          <a:stretch/>
        </p:blipFill>
        <p:spPr>
          <a:xfrm>
            <a:off x="1277541" y="344092"/>
            <a:ext cx="3348038" cy="1639490"/>
          </a:xfrm>
          <a:prstGeom prst="rect">
            <a:avLst/>
          </a:prstGeom>
          <a:noFill/>
          <a:ln>
            <a:noFill/>
          </a:ln>
        </p:spPr>
      </p:pic>
      <p:pic>
        <p:nvPicPr>
          <p:cNvPr id="1673" name="Google Shape;1673;p94" descr="Q5b"/>
          <p:cNvPicPr preferRelativeResize="0"/>
          <p:nvPr/>
        </p:nvPicPr>
        <p:blipFill rotWithShape="1">
          <a:blip r:embed="rId4">
            <a:alphaModFix/>
          </a:blip>
          <a:srcRect/>
          <a:stretch/>
        </p:blipFill>
        <p:spPr>
          <a:xfrm>
            <a:off x="5112544" y="357188"/>
            <a:ext cx="2646760" cy="1652587"/>
          </a:xfrm>
          <a:prstGeom prst="rect">
            <a:avLst/>
          </a:prstGeom>
          <a:noFill/>
          <a:ln>
            <a:noFill/>
          </a:ln>
        </p:spPr>
      </p:pic>
      <p:sp>
        <p:nvSpPr>
          <p:cNvPr id="1674" name="Google Shape;1674;p94"/>
          <p:cNvSpPr/>
          <p:nvPr/>
        </p:nvSpPr>
        <p:spPr>
          <a:xfrm>
            <a:off x="2087167" y="2787253"/>
            <a:ext cx="4374356" cy="1694259"/>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75" name="Google Shape;1675;p94"/>
          <p:cNvSpPr/>
          <p:nvPr/>
        </p:nvSpPr>
        <p:spPr>
          <a:xfrm>
            <a:off x="4386263" y="3419475"/>
            <a:ext cx="205978" cy="342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300"/>
              <a:buFont typeface="Arial"/>
              <a:buNone/>
            </a:pPr>
            <a:r>
              <a:rPr lang="ru" sz="2300" b="0" i="0" u="none" strike="noStrike" cap="none">
                <a:solidFill>
                  <a:srgbClr val="000000"/>
                </a:solidFill>
                <a:latin typeface="Arial"/>
                <a:ea typeface="Arial"/>
                <a:cs typeface="Arial"/>
                <a:sym typeface="Arial"/>
              </a:rPr>
              <a:t>C</a:t>
            </a:r>
            <a:endParaRPr sz="1400" b="0" i="0" u="none" strike="noStrike" cap="none">
              <a:solidFill>
                <a:schemeClr val="dk1"/>
              </a:solidFill>
              <a:latin typeface="Times New Roman"/>
              <a:ea typeface="Times New Roman"/>
              <a:cs typeface="Times New Roman"/>
              <a:sym typeface="Times New Roman"/>
            </a:endParaRPr>
          </a:p>
        </p:txBody>
      </p:sp>
      <p:sp>
        <p:nvSpPr>
          <p:cNvPr id="1676" name="Google Shape;1676;p94"/>
          <p:cNvSpPr/>
          <p:nvPr/>
        </p:nvSpPr>
        <p:spPr>
          <a:xfrm>
            <a:off x="4593431" y="3419475"/>
            <a:ext cx="205978" cy="342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300"/>
              <a:buFont typeface="Arial"/>
              <a:buNone/>
            </a:pPr>
            <a:r>
              <a:rPr lang="ru" sz="2300" b="0" i="0" u="none" strike="noStrike" cap="none">
                <a:solidFill>
                  <a:srgbClr val="000000"/>
                </a:solidFill>
                <a:latin typeface="Arial"/>
                <a:ea typeface="Arial"/>
                <a:cs typeface="Arial"/>
                <a:sym typeface="Arial"/>
              </a:rPr>
              <a:t>H</a:t>
            </a:r>
            <a:endParaRPr sz="1400" b="0" i="0" u="none" strike="noStrike" cap="none">
              <a:solidFill>
                <a:schemeClr val="dk1"/>
              </a:solidFill>
              <a:latin typeface="Times New Roman"/>
              <a:ea typeface="Times New Roman"/>
              <a:cs typeface="Times New Roman"/>
              <a:sym typeface="Times New Roman"/>
            </a:endParaRPr>
          </a:p>
        </p:txBody>
      </p:sp>
      <p:sp>
        <p:nvSpPr>
          <p:cNvPr id="1677" name="Google Shape;1677;p94"/>
          <p:cNvSpPr/>
          <p:nvPr/>
        </p:nvSpPr>
        <p:spPr>
          <a:xfrm>
            <a:off x="5156597" y="3419476"/>
            <a:ext cx="207990" cy="34624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300"/>
              <a:buFont typeface="Arial"/>
              <a:buNone/>
            </a:pPr>
            <a:r>
              <a:rPr lang="ru" sz="2300" b="0" i="0" u="none" strike="noStrike" cap="none">
                <a:solidFill>
                  <a:srgbClr val="000000"/>
                </a:solidFill>
                <a:latin typeface="Arial"/>
                <a:ea typeface="Arial"/>
                <a:cs typeface="Arial"/>
                <a:sym typeface="Arial"/>
              </a:rPr>
              <a:t>C</a:t>
            </a:r>
            <a:endParaRPr sz="1400" b="0" i="0" u="none" strike="noStrike" cap="none">
              <a:solidFill>
                <a:schemeClr val="dk1"/>
              </a:solidFill>
              <a:latin typeface="Times New Roman"/>
              <a:ea typeface="Times New Roman"/>
              <a:cs typeface="Times New Roman"/>
              <a:sym typeface="Times New Roman"/>
            </a:endParaRPr>
          </a:p>
        </p:txBody>
      </p:sp>
      <p:sp>
        <p:nvSpPr>
          <p:cNvPr id="1678" name="Google Shape;1678;p94"/>
          <p:cNvSpPr/>
          <p:nvPr/>
        </p:nvSpPr>
        <p:spPr>
          <a:xfrm>
            <a:off x="5363766" y="3419476"/>
            <a:ext cx="207990" cy="34624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300"/>
              <a:buFont typeface="Arial"/>
              <a:buNone/>
            </a:pPr>
            <a:r>
              <a:rPr lang="ru" sz="2300" b="0" i="0" u="none" strike="noStrike" cap="none">
                <a:solidFill>
                  <a:srgbClr val="000000"/>
                </a:solidFill>
                <a:latin typeface="Arial"/>
                <a:ea typeface="Arial"/>
                <a:cs typeface="Arial"/>
                <a:sym typeface="Arial"/>
              </a:rPr>
              <a:t>H</a:t>
            </a:r>
            <a:endParaRPr sz="1400" b="0" i="0" u="none" strike="noStrike" cap="none">
              <a:solidFill>
                <a:schemeClr val="dk1"/>
              </a:solidFill>
              <a:latin typeface="Times New Roman"/>
              <a:ea typeface="Times New Roman"/>
              <a:cs typeface="Times New Roman"/>
              <a:sym typeface="Times New Roman"/>
            </a:endParaRPr>
          </a:p>
        </p:txBody>
      </p:sp>
      <p:sp>
        <p:nvSpPr>
          <p:cNvPr id="1679" name="Google Shape;1679;p94"/>
          <p:cNvSpPr/>
          <p:nvPr/>
        </p:nvSpPr>
        <p:spPr>
          <a:xfrm>
            <a:off x="5904310" y="3419476"/>
            <a:ext cx="207990" cy="34624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300"/>
              <a:buFont typeface="Arial"/>
              <a:buNone/>
            </a:pPr>
            <a:r>
              <a:rPr lang="ru" sz="2300" b="0" i="0" u="none" strike="noStrike" cap="none">
                <a:solidFill>
                  <a:srgbClr val="000000"/>
                </a:solidFill>
                <a:latin typeface="Arial"/>
                <a:ea typeface="Arial"/>
                <a:cs typeface="Arial"/>
                <a:sym typeface="Arial"/>
              </a:rPr>
              <a:t>C</a:t>
            </a:r>
            <a:endParaRPr sz="1400" b="0" i="0" u="none" strike="noStrike" cap="none">
              <a:solidFill>
                <a:schemeClr val="dk1"/>
              </a:solidFill>
              <a:latin typeface="Times New Roman"/>
              <a:ea typeface="Times New Roman"/>
              <a:cs typeface="Times New Roman"/>
              <a:sym typeface="Times New Roman"/>
            </a:endParaRPr>
          </a:p>
        </p:txBody>
      </p:sp>
      <p:sp>
        <p:nvSpPr>
          <p:cNvPr id="1680" name="Google Shape;1680;p94"/>
          <p:cNvSpPr/>
          <p:nvPr/>
        </p:nvSpPr>
        <p:spPr>
          <a:xfrm>
            <a:off x="6111479" y="3419476"/>
            <a:ext cx="207990" cy="34624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300"/>
              <a:buFont typeface="Arial"/>
              <a:buNone/>
            </a:pPr>
            <a:r>
              <a:rPr lang="ru" sz="2300" b="0" i="0" u="none" strike="noStrike" cap="none">
                <a:solidFill>
                  <a:srgbClr val="000000"/>
                </a:solidFill>
                <a:latin typeface="Arial"/>
                <a:ea typeface="Arial"/>
                <a:cs typeface="Arial"/>
                <a:sym typeface="Arial"/>
              </a:rPr>
              <a:t>H</a:t>
            </a:r>
            <a:endParaRPr sz="1400" b="0" i="0" u="none" strike="noStrike" cap="none">
              <a:solidFill>
                <a:schemeClr val="dk1"/>
              </a:solidFill>
              <a:latin typeface="Times New Roman"/>
              <a:ea typeface="Times New Roman"/>
              <a:cs typeface="Times New Roman"/>
              <a:sym typeface="Times New Roman"/>
            </a:endParaRPr>
          </a:p>
        </p:txBody>
      </p:sp>
      <p:sp>
        <p:nvSpPr>
          <p:cNvPr id="1681" name="Google Shape;1681;p94"/>
          <p:cNvSpPr/>
          <p:nvPr/>
        </p:nvSpPr>
        <p:spPr>
          <a:xfrm>
            <a:off x="6317456" y="3556398"/>
            <a:ext cx="96441" cy="20716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ru" sz="1400" b="0" i="0" u="none" strike="noStrike" cap="none">
                <a:solidFill>
                  <a:srgbClr val="000000"/>
                </a:solidFill>
                <a:latin typeface="Arial"/>
                <a:ea typeface="Arial"/>
                <a:cs typeface="Arial"/>
                <a:sym typeface="Arial"/>
              </a:rPr>
              <a:t>3</a:t>
            </a:r>
            <a:endParaRPr sz="1400" b="0" i="0" u="none" strike="noStrike" cap="none">
              <a:solidFill>
                <a:schemeClr val="dk1"/>
              </a:solidFill>
              <a:latin typeface="Times New Roman"/>
              <a:ea typeface="Times New Roman"/>
              <a:cs typeface="Times New Roman"/>
              <a:sym typeface="Times New Roman"/>
            </a:endParaRPr>
          </a:p>
        </p:txBody>
      </p:sp>
      <p:sp>
        <p:nvSpPr>
          <p:cNvPr id="1682" name="Google Shape;1682;p94"/>
          <p:cNvSpPr/>
          <p:nvPr/>
        </p:nvSpPr>
        <p:spPr>
          <a:xfrm>
            <a:off x="5156597" y="4079082"/>
            <a:ext cx="207990" cy="34624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300"/>
              <a:buFont typeface="Arial"/>
              <a:buNone/>
            </a:pPr>
            <a:r>
              <a:rPr lang="ru" sz="2300" b="0" i="0" u="none" strike="noStrike" cap="none">
                <a:solidFill>
                  <a:srgbClr val="000000"/>
                </a:solidFill>
                <a:latin typeface="Arial"/>
                <a:ea typeface="Arial"/>
                <a:cs typeface="Arial"/>
                <a:sym typeface="Arial"/>
              </a:rPr>
              <a:t>C</a:t>
            </a:r>
            <a:endParaRPr sz="1400" b="0" i="0" u="none" strike="noStrike" cap="none">
              <a:solidFill>
                <a:schemeClr val="dk1"/>
              </a:solidFill>
              <a:latin typeface="Times New Roman"/>
              <a:ea typeface="Times New Roman"/>
              <a:cs typeface="Times New Roman"/>
              <a:sym typeface="Times New Roman"/>
            </a:endParaRPr>
          </a:p>
        </p:txBody>
      </p:sp>
      <p:sp>
        <p:nvSpPr>
          <p:cNvPr id="1683" name="Google Shape;1683;p94"/>
          <p:cNvSpPr/>
          <p:nvPr/>
        </p:nvSpPr>
        <p:spPr>
          <a:xfrm>
            <a:off x="5363766" y="4079082"/>
            <a:ext cx="207990" cy="34624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300"/>
              <a:buFont typeface="Arial"/>
              <a:buNone/>
            </a:pPr>
            <a:r>
              <a:rPr lang="ru" sz="2300" b="0" i="0" u="none" strike="noStrike" cap="none">
                <a:solidFill>
                  <a:srgbClr val="000000"/>
                </a:solidFill>
                <a:latin typeface="Arial"/>
                <a:ea typeface="Arial"/>
                <a:cs typeface="Arial"/>
                <a:sym typeface="Arial"/>
              </a:rPr>
              <a:t>H</a:t>
            </a:r>
            <a:endParaRPr sz="1400" b="0" i="0" u="none" strike="noStrike" cap="none">
              <a:solidFill>
                <a:schemeClr val="dk1"/>
              </a:solidFill>
              <a:latin typeface="Times New Roman"/>
              <a:ea typeface="Times New Roman"/>
              <a:cs typeface="Times New Roman"/>
              <a:sym typeface="Times New Roman"/>
            </a:endParaRPr>
          </a:p>
        </p:txBody>
      </p:sp>
      <p:sp>
        <p:nvSpPr>
          <p:cNvPr id="1684" name="Google Shape;1684;p94"/>
          <p:cNvSpPr/>
          <p:nvPr/>
        </p:nvSpPr>
        <p:spPr>
          <a:xfrm>
            <a:off x="5570936" y="4217195"/>
            <a:ext cx="96440" cy="20716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ru" sz="1400" b="0" i="0" u="none" strike="noStrike" cap="none">
                <a:solidFill>
                  <a:srgbClr val="000000"/>
                </a:solidFill>
                <a:latin typeface="Arial"/>
                <a:ea typeface="Arial"/>
                <a:cs typeface="Arial"/>
                <a:sym typeface="Arial"/>
              </a:rPr>
              <a:t>3</a:t>
            </a:r>
            <a:endParaRPr sz="1400" b="0" i="0" u="none" strike="noStrike" cap="none">
              <a:solidFill>
                <a:schemeClr val="dk1"/>
              </a:solidFill>
              <a:latin typeface="Times New Roman"/>
              <a:ea typeface="Times New Roman"/>
              <a:cs typeface="Times New Roman"/>
              <a:sym typeface="Times New Roman"/>
            </a:endParaRPr>
          </a:p>
        </p:txBody>
      </p:sp>
      <p:sp>
        <p:nvSpPr>
          <p:cNvPr id="1685" name="Google Shape;1685;p94"/>
          <p:cNvSpPr/>
          <p:nvPr/>
        </p:nvSpPr>
        <p:spPr>
          <a:xfrm>
            <a:off x="3858816" y="3419476"/>
            <a:ext cx="207990" cy="34624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300"/>
              <a:buFont typeface="Arial"/>
              <a:buNone/>
            </a:pPr>
            <a:r>
              <a:rPr lang="ru" sz="2300" b="0" i="0" u="none" strike="noStrike" cap="none">
                <a:solidFill>
                  <a:srgbClr val="000000"/>
                </a:solidFill>
                <a:latin typeface="Arial"/>
                <a:ea typeface="Arial"/>
                <a:cs typeface="Arial"/>
                <a:sym typeface="Arial"/>
              </a:rPr>
              <a:t>C</a:t>
            </a:r>
            <a:endParaRPr sz="1400" b="0" i="0" u="none" strike="noStrike" cap="none">
              <a:solidFill>
                <a:schemeClr val="dk1"/>
              </a:solidFill>
              <a:latin typeface="Times New Roman"/>
              <a:ea typeface="Times New Roman"/>
              <a:cs typeface="Times New Roman"/>
              <a:sym typeface="Times New Roman"/>
            </a:endParaRPr>
          </a:p>
        </p:txBody>
      </p:sp>
      <p:sp>
        <p:nvSpPr>
          <p:cNvPr id="1686" name="Google Shape;1686;p94"/>
          <p:cNvSpPr/>
          <p:nvPr/>
        </p:nvSpPr>
        <p:spPr>
          <a:xfrm>
            <a:off x="3293269" y="3419475"/>
            <a:ext cx="205978" cy="342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300"/>
              <a:buFont typeface="Arial"/>
              <a:buNone/>
            </a:pPr>
            <a:r>
              <a:rPr lang="ru" sz="2300" b="0" i="0" u="none" strike="noStrike" cap="none">
                <a:solidFill>
                  <a:srgbClr val="000000"/>
                </a:solidFill>
                <a:latin typeface="Arial"/>
                <a:ea typeface="Arial"/>
                <a:cs typeface="Arial"/>
                <a:sym typeface="Arial"/>
              </a:rPr>
              <a:t>C</a:t>
            </a:r>
            <a:endParaRPr sz="1400" b="0" i="0" u="none" strike="noStrike" cap="none">
              <a:solidFill>
                <a:schemeClr val="dk1"/>
              </a:solidFill>
              <a:latin typeface="Times New Roman"/>
              <a:ea typeface="Times New Roman"/>
              <a:cs typeface="Times New Roman"/>
              <a:sym typeface="Times New Roman"/>
            </a:endParaRPr>
          </a:p>
        </p:txBody>
      </p:sp>
      <p:sp>
        <p:nvSpPr>
          <p:cNvPr id="1687" name="Google Shape;1687;p94"/>
          <p:cNvSpPr/>
          <p:nvPr/>
        </p:nvSpPr>
        <p:spPr>
          <a:xfrm>
            <a:off x="4386263" y="2787253"/>
            <a:ext cx="205978" cy="342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300"/>
              <a:buFont typeface="Arial"/>
              <a:buNone/>
            </a:pPr>
            <a:r>
              <a:rPr lang="ru" sz="2300" b="0" i="0" u="none" strike="noStrike" cap="none">
                <a:solidFill>
                  <a:srgbClr val="000000"/>
                </a:solidFill>
                <a:latin typeface="Arial"/>
                <a:ea typeface="Arial"/>
                <a:cs typeface="Arial"/>
                <a:sym typeface="Arial"/>
              </a:rPr>
              <a:t>C</a:t>
            </a:r>
            <a:endParaRPr sz="1400" b="0" i="0" u="none" strike="noStrike" cap="none">
              <a:solidFill>
                <a:schemeClr val="dk1"/>
              </a:solidFill>
              <a:latin typeface="Times New Roman"/>
              <a:ea typeface="Times New Roman"/>
              <a:cs typeface="Times New Roman"/>
              <a:sym typeface="Times New Roman"/>
            </a:endParaRPr>
          </a:p>
        </p:txBody>
      </p:sp>
      <p:sp>
        <p:nvSpPr>
          <p:cNvPr id="1688" name="Google Shape;1688;p94"/>
          <p:cNvSpPr/>
          <p:nvPr/>
        </p:nvSpPr>
        <p:spPr>
          <a:xfrm>
            <a:off x="4593431" y="2787253"/>
            <a:ext cx="205978" cy="342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300"/>
              <a:buFont typeface="Arial"/>
              <a:buNone/>
            </a:pPr>
            <a:r>
              <a:rPr lang="ru" sz="2300" b="0" i="0" u="none" strike="noStrike" cap="none">
                <a:solidFill>
                  <a:srgbClr val="000000"/>
                </a:solidFill>
                <a:latin typeface="Arial"/>
                <a:ea typeface="Arial"/>
                <a:cs typeface="Arial"/>
                <a:sym typeface="Arial"/>
              </a:rPr>
              <a:t>H</a:t>
            </a:r>
            <a:endParaRPr sz="1400" b="0" i="0" u="none" strike="noStrike" cap="none">
              <a:solidFill>
                <a:schemeClr val="dk1"/>
              </a:solidFill>
              <a:latin typeface="Times New Roman"/>
              <a:ea typeface="Times New Roman"/>
              <a:cs typeface="Times New Roman"/>
              <a:sym typeface="Times New Roman"/>
            </a:endParaRPr>
          </a:p>
        </p:txBody>
      </p:sp>
      <p:sp>
        <p:nvSpPr>
          <p:cNvPr id="1689" name="Google Shape;1689;p94"/>
          <p:cNvSpPr/>
          <p:nvPr/>
        </p:nvSpPr>
        <p:spPr>
          <a:xfrm>
            <a:off x="4800600" y="2925367"/>
            <a:ext cx="96180" cy="20774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ru" sz="1400" b="0" i="0" u="none" strike="noStrike" cap="none">
                <a:solidFill>
                  <a:srgbClr val="000000"/>
                </a:solidFill>
                <a:latin typeface="Arial"/>
                <a:ea typeface="Arial"/>
                <a:cs typeface="Arial"/>
                <a:sym typeface="Arial"/>
              </a:rPr>
              <a:t>3</a:t>
            </a:r>
            <a:endParaRPr sz="1400" b="0" i="0" u="none" strike="noStrike" cap="none">
              <a:solidFill>
                <a:schemeClr val="dk1"/>
              </a:solidFill>
              <a:latin typeface="Times New Roman"/>
              <a:ea typeface="Times New Roman"/>
              <a:cs typeface="Times New Roman"/>
              <a:sym typeface="Times New Roman"/>
            </a:endParaRPr>
          </a:p>
        </p:txBody>
      </p:sp>
      <p:sp>
        <p:nvSpPr>
          <p:cNvPr id="1690" name="Google Shape;1690;p94"/>
          <p:cNvSpPr/>
          <p:nvPr/>
        </p:nvSpPr>
        <p:spPr>
          <a:xfrm>
            <a:off x="2459831" y="3419475"/>
            <a:ext cx="205978" cy="342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300"/>
              <a:buFont typeface="Arial"/>
              <a:buNone/>
            </a:pPr>
            <a:r>
              <a:rPr lang="ru" sz="2300" b="0" i="0" u="none" strike="noStrike" cap="none">
                <a:solidFill>
                  <a:srgbClr val="000000"/>
                </a:solidFill>
                <a:latin typeface="Arial"/>
                <a:ea typeface="Arial"/>
                <a:cs typeface="Arial"/>
                <a:sym typeface="Arial"/>
              </a:rPr>
              <a:t>C</a:t>
            </a:r>
            <a:endParaRPr sz="1400" b="0" i="0" u="none" strike="noStrike" cap="none">
              <a:solidFill>
                <a:schemeClr val="dk1"/>
              </a:solidFill>
              <a:latin typeface="Times New Roman"/>
              <a:ea typeface="Times New Roman"/>
              <a:cs typeface="Times New Roman"/>
              <a:sym typeface="Times New Roman"/>
            </a:endParaRPr>
          </a:p>
        </p:txBody>
      </p:sp>
      <p:sp>
        <p:nvSpPr>
          <p:cNvPr id="1691" name="Google Shape;1691;p94"/>
          <p:cNvSpPr/>
          <p:nvPr/>
        </p:nvSpPr>
        <p:spPr>
          <a:xfrm>
            <a:off x="2667000" y="3419475"/>
            <a:ext cx="205978" cy="342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300"/>
              <a:buFont typeface="Arial"/>
              <a:buNone/>
            </a:pPr>
            <a:r>
              <a:rPr lang="ru" sz="2300" b="0" i="0" u="none" strike="noStrike" cap="none">
                <a:solidFill>
                  <a:srgbClr val="000000"/>
                </a:solidFill>
                <a:latin typeface="Arial"/>
                <a:ea typeface="Arial"/>
                <a:cs typeface="Arial"/>
                <a:sym typeface="Arial"/>
              </a:rPr>
              <a:t>H</a:t>
            </a:r>
            <a:endParaRPr sz="1400" b="0" i="0" u="none" strike="noStrike" cap="none">
              <a:solidFill>
                <a:schemeClr val="dk1"/>
              </a:solidFill>
              <a:latin typeface="Times New Roman"/>
              <a:ea typeface="Times New Roman"/>
              <a:cs typeface="Times New Roman"/>
              <a:sym typeface="Times New Roman"/>
            </a:endParaRPr>
          </a:p>
        </p:txBody>
      </p:sp>
      <p:sp>
        <p:nvSpPr>
          <p:cNvPr id="1692" name="Google Shape;1692;p94"/>
          <p:cNvSpPr/>
          <p:nvPr/>
        </p:nvSpPr>
        <p:spPr>
          <a:xfrm>
            <a:off x="2874169" y="3556398"/>
            <a:ext cx="96180" cy="20774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ru" sz="1400" b="0" i="0" u="none" strike="noStrike" cap="none">
                <a:solidFill>
                  <a:srgbClr val="000000"/>
                </a:solidFill>
                <a:latin typeface="Arial"/>
                <a:ea typeface="Arial"/>
                <a:cs typeface="Arial"/>
                <a:sym typeface="Arial"/>
              </a:rPr>
              <a:t>3</a:t>
            </a:r>
            <a:endParaRPr sz="1400" b="0" i="0" u="none" strike="noStrike" cap="none">
              <a:solidFill>
                <a:schemeClr val="dk1"/>
              </a:solidFill>
              <a:latin typeface="Times New Roman"/>
              <a:ea typeface="Times New Roman"/>
              <a:cs typeface="Times New Roman"/>
              <a:sym typeface="Times New Roman"/>
            </a:endParaRPr>
          </a:p>
        </p:txBody>
      </p:sp>
      <p:cxnSp>
        <p:nvCxnSpPr>
          <p:cNvPr id="1693" name="Google Shape;1693;p94"/>
          <p:cNvCxnSpPr/>
          <p:nvPr/>
        </p:nvCxnSpPr>
        <p:spPr>
          <a:xfrm flipH="1">
            <a:off x="4829176" y="3580211"/>
            <a:ext cx="298847" cy="1190"/>
          </a:xfrm>
          <a:prstGeom prst="straightConnector1">
            <a:avLst/>
          </a:prstGeom>
          <a:noFill/>
          <a:ln w="30150" cap="flat" cmpd="sng">
            <a:solidFill>
              <a:srgbClr val="000000"/>
            </a:solidFill>
            <a:prstDash val="solid"/>
            <a:round/>
            <a:headEnd type="none" w="sm" len="sm"/>
            <a:tailEnd type="none" w="sm" len="sm"/>
          </a:ln>
        </p:spPr>
      </p:cxnSp>
      <p:cxnSp>
        <p:nvCxnSpPr>
          <p:cNvPr id="1694" name="Google Shape;1694;p94"/>
          <p:cNvCxnSpPr/>
          <p:nvPr/>
        </p:nvCxnSpPr>
        <p:spPr>
          <a:xfrm flipH="1">
            <a:off x="5599510" y="3580211"/>
            <a:ext cx="276225" cy="1190"/>
          </a:xfrm>
          <a:prstGeom prst="straightConnector1">
            <a:avLst/>
          </a:prstGeom>
          <a:noFill/>
          <a:ln w="30150" cap="flat" cmpd="sng">
            <a:solidFill>
              <a:srgbClr val="000000"/>
            </a:solidFill>
            <a:prstDash val="solid"/>
            <a:round/>
            <a:headEnd type="none" w="sm" len="sm"/>
            <a:tailEnd type="none" w="sm" len="sm"/>
          </a:ln>
        </p:spPr>
      </p:cxnSp>
      <p:cxnSp>
        <p:nvCxnSpPr>
          <p:cNvPr id="1695" name="Google Shape;1695;p94"/>
          <p:cNvCxnSpPr/>
          <p:nvPr/>
        </p:nvCxnSpPr>
        <p:spPr>
          <a:xfrm rot="10800000" flipH="1">
            <a:off x="5260181" y="3734991"/>
            <a:ext cx="1191" cy="355996"/>
          </a:xfrm>
          <a:prstGeom prst="straightConnector1">
            <a:avLst/>
          </a:prstGeom>
          <a:noFill/>
          <a:ln w="30150" cap="flat" cmpd="sng">
            <a:solidFill>
              <a:srgbClr val="000000"/>
            </a:solidFill>
            <a:prstDash val="solid"/>
            <a:round/>
            <a:headEnd type="none" w="sm" len="sm"/>
            <a:tailEnd type="none" w="sm" len="sm"/>
          </a:ln>
        </p:spPr>
      </p:cxnSp>
      <p:cxnSp>
        <p:nvCxnSpPr>
          <p:cNvPr id="1696" name="Google Shape;1696;p94"/>
          <p:cNvCxnSpPr/>
          <p:nvPr/>
        </p:nvCxnSpPr>
        <p:spPr>
          <a:xfrm>
            <a:off x="4110038" y="3580211"/>
            <a:ext cx="247650" cy="1190"/>
          </a:xfrm>
          <a:prstGeom prst="straightConnector1">
            <a:avLst/>
          </a:prstGeom>
          <a:noFill/>
          <a:ln w="30150" cap="flat" cmpd="sng">
            <a:solidFill>
              <a:srgbClr val="000000"/>
            </a:solidFill>
            <a:prstDash val="solid"/>
            <a:round/>
            <a:headEnd type="none" w="sm" len="sm"/>
            <a:tailEnd type="none" w="sm" len="sm"/>
          </a:ln>
        </p:spPr>
      </p:cxnSp>
      <p:cxnSp>
        <p:nvCxnSpPr>
          <p:cNvPr id="1697" name="Google Shape;1697;p94"/>
          <p:cNvCxnSpPr/>
          <p:nvPr/>
        </p:nvCxnSpPr>
        <p:spPr>
          <a:xfrm>
            <a:off x="3554016" y="3602831"/>
            <a:ext cx="276225" cy="1191"/>
          </a:xfrm>
          <a:prstGeom prst="straightConnector1">
            <a:avLst/>
          </a:prstGeom>
          <a:noFill/>
          <a:ln w="30150" cap="flat" cmpd="sng">
            <a:solidFill>
              <a:srgbClr val="000000"/>
            </a:solidFill>
            <a:prstDash val="solid"/>
            <a:round/>
            <a:headEnd type="none" w="sm" len="sm"/>
            <a:tailEnd type="none" w="sm" len="sm"/>
          </a:ln>
        </p:spPr>
      </p:cxnSp>
      <p:cxnSp>
        <p:nvCxnSpPr>
          <p:cNvPr id="1698" name="Google Shape;1698;p94"/>
          <p:cNvCxnSpPr/>
          <p:nvPr/>
        </p:nvCxnSpPr>
        <p:spPr>
          <a:xfrm>
            <a:off x="3554016" y="3533775"/>
            <a:ext cx="276225" cy="1191"/>
          </a:xfrm>
          <a:prstGeom prst="straightConnector1">
            <a:avLst/>
          </a:prstGeom>
          <a:noFill/>
          <a:ln w="30150" cap="flat" cmpd="sng">
            <a:solidFill>
              <a:srgbClr val="000000"/>
            </a:solidFill>
            <a:prstDash val="solid"/>
            <a:round/>
            <a:headEnd type="none" w="sm" len="sm"/>
            <a:tailEnd type="none" w="sm" len="sm"/>
          </a:ln>
        </p:spPr>
      </p:cxnSp>
      <p:cxnSp>
        <p:nvCxnSpPr>
          <p:cNvPr id="1699" name="Google Shape;1699;p94"/>
          <p:cNvCxnSpPr/>
          <p:nvPr/>
        </p:nvCxnSpPr>
        <p:spPr>
          <a:xfrm>
            <a:off x="4489848" y="3102770"/>
            <a:ext cx="1190" cy="327422"/>
          </a:xfrm>
          <a:prstGeom prst="straightConnector1">
            <a:avLst/>
          </a:prstGeom>
          <a:noFill/>
          <a:ln w="30150" cap="flat" cmpd="sng">
            <a:solidFill>
              <a:srgbClr val="000000"/>
            </a:solidFill>
            <a:prstDash val="solid"/>
            <a:round/>
            <a:headEnd type="none" w="sm" len="sm"/>
            <a:tailEnd type="none" w="sm" len="sm"/>
          </a:ln>
        </p:spPr>
      </p:cxnSp>
      <p:cxnSp>
        <p:nvCxnSpPr>
          <p:cNvPr id="1700" name="Google Shape;1700;p94"/>
          <p:cNvCxnSpPr/>
          <p:nvPr/>
        </p:nvCxnSpPr>
        <p:spPr>
          <a:xfrm>
            <a:off x="3028951" y="3580211"/>
            <a:ext cx="235744" cy="1190"/>
          </a:xfrm>
          <a:prstGeom prst="straightConnector1">
            <a:avLst/>
          </a:prstGeom>
          <a:noFill/>
          <a:ln w="30150" cap="flat" cmpd="sng">
            <a:solidFill>
              <a:srgbClr val="000000"/>
            </a:solidFill>
            <a:prstDash val="solid"/>
            <a:round/>
            <a:headEnd type="none" w="sm" len="sm"/>
            <a:tailEnd type="none" w="sm" len="sm"/>
          </a:ln>
        </p:spPr>
      </p:cxn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3576</Words>
  <Application>Microsoft Office PowerPoint</Application>
  <PresentationFormat>Экран (16:9)</PresentationFormat>
  <Paragraphs>755</Paragraphs>
  <Slides>90</Slides>
  <Notes>90</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3</vt:i4>
      </vt:variant>
      <vt:variant>
        <vt:lpstr>Заголовки слайдов</vt:lpstr>
      </vt:variant>
      <vt:variant>
        <vt:i4>90</vt:i4>
      </vt:variant>
    </vt:vector>
  </HeadingPairs>
  <TitlesOfParts>
    <vt:vector size="103" baseType="lpstr">
      <vt:lpstr>Arial</vt:lpstr>
      <vt:lpstr>Georgia</vt:lpstr>
      <vt:lpstr>Arial Narrow</vt:lpstr>
      <vt:lpstr>Times New Roman</vt:lpstr>
      <vt:lpstr>Times</vt:lpstr>
      <vt:lpstr>Book Antiqua</vt:lpstr>
      <vt:lpstr>Calibri</vt:lpstr>
      <vt:lpstr>Short Stack</vt:lpstr>
      <vt:lpstr>Comic Sans MS</vt:lpstr>
      <vt:lpstr>Verdana</vt:lpstr>
      <vt:lpstr>Тема Office</vt:lpstr>
      <vt:lpstr>Simple Light</vt:lpstr>
      <vt:lpstr>Тема Office</vt:lpstr>
      <vt:lpstr>Al-Farabi Kazakh National University Higher School of Medicine   </vt:lpstr>
      <vt:lpstr>LEARNING OUTCOMES</vt:lpstr>
      <vt:lpstr>Literature</vt:lpstr>
      <vt:lpstr>Презентация PowerPoint</vt:lpstr>
      <vt:lpstr>Introduction</vt:lpstr>
      <vt:lpstr>Презентация PowerPoint</vt:lpstr>
      <vt:lpstr>Презентация PowerPoint</vt:lpstr>
      <vt:lpstr>Important Differences Between Organic and Inorganic Compounds</vt:lpstr>
      <vt:lpstr>Important Differences Between Organic and Inorganic Compounds</vt:lpstr>
      <vt:lpstr>Презентация PowerPoint</vt:lpstr>
      <vt:lpstr>The most important element is…</vt:lpstr>
      <vt:lpstr>Why is life based on the element carbon?</vt:lpstr>
      <vt:lpstr>Why is life based on the element carbon?</vt:lpstr>
      <vt:lpstr>Organic chemistry is the chemistry of carbon compounds. </vt:lpstr>
      <vt:lpstr>Презентация PowerPoint</vt:lpstr>
      <vt:lpstr>Презентация PowerPoint</vt:lpstr>
      <vt:lpstr>Lots of ways to draw this…</vt:lpstr>
      <vt:lpstr>3 Types of Carbon Backbones</vt:lpstr>
      <vt:lpstr>Презентация PowerPoint</vt:lpstr>
      <vt:lpstr>Презентация PowerPoint</vt:lpstr>
      <vt:lpstr>Families of Organic Molecules: Functional Groups </vt:lpstr>
      <vt:lpstr>Functional Groups</vt:lpstr>
      <vt:lpstr>Case: identify and name the functional groups below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Lots of carbon compounds seem to be isomers. What is an isomer?</vt:lpstr>
      <vt:lpstr>If isomers have the same atoms in them, surely they have the same properties, so what's the point?</vt:lpstr>
      <vt:lpstr>Презентация PowerPoint</vt:lpstr>
      <vt:lpstr> Isomerism</vt:lpstr>
      <vt:lpstr>Презентация PowerPoint</vt:lpstr>
      <vt:lpstr>Презентация PowerPoint</vt:lpstr>
      <vt:lpstr>Презентация PowerPoint</vt:lpstr>
      <vt:lpstr>STRUCTURAL ISOMERISM - INTRODUCTION </vt:lpstr>
      <vt:lpstr>STEREOISOMERISM </vt:lpstr>
      <vt:lpstr>Chain Isomerism</vt:lpstr>
      <vt:lpstr>Positional  Isomers</vt:lpstr>
      <vt:lpstr>Positional Isomers</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NOT ISOMER IF…</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Nomenclature of organic compounds</vt:lpstr>
      <vt:lpstr>Презентация PowerPoint</vt:lpstr>
      <vt:lpstr>IUPAC</vt:lpstr>
      <vt:lpstr> Systematic System of Nomenclature (IUPAC)</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Line Structures A quicker way to write structures'</vt:lpstr>
      <vt:lpstr>Complex Substituent's</vt:lpstr>
      <vt:lpstr>Презентация PowerPoint</vt:lpstr>
      <vt:lpstr>Nomenclature Practice</vt:lpstr>
      <vt:lpstr>Nomenclature Practice</vt:lpstr>
      <vt:lpstr>Nomenclature Practice</vt:lpstr>
      <vt:lpstr>Nomenclature Practice</vt:lpstr>
      <vt:lpstr>Naming Practice!!!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Al-Farabi Kazakh National University Higher School of Medicine   </dc:title>
  <cp:lastModifiedBy>Aliya</cp:lastModifiedBy>
  <cp:revision>1</cp:revision>
  <dcterms:modified xsi:type="dcterms:W3CDTF">2020-05-04T04:22:30Z</dcterms:modified>
</cp:coreProperties>
</file>